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797675" cy="9928225"/>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4958" cy="496492"/>
          </a:xfrm>
          <a:prstGeom prst="rect">
            <a:avLst/>
          </a:prstGeom>
        </p:spPr>
        <p:txBody>
          <a:bodyPr vert="horz" lIns="92455" tIns="46227" rIns="92455" bIns="46227" rtlCol="0"/>
          <a:lstStyle>
            <a:lvl1pPr algn="l">
              <a:defRPr sz="1200"/>
            </a:lvl1pPr>
          </a:lstStyle>
          <a:p>
            <a:endParaRPr lang="nl-NL"/>
          </a:p>
        </p:txBody>
      </p:sp>
      <p:sp>
        <p:nvSpPr>
          <p:cNvPr id="3" name="Tijdelijke aanduiding voor datum 2"/>
          <p:cNvSpPr>
            <a:spLocks noGrp="1"/>
          </p:cNvSpPr>
          <p:nvPr>
            <p:ph type="dt" idx="1"/>
          </p:nvPr>
        </p:nvSpPr>
        <p:spPr>
          <a:xfrm>
            <a:off x="3851098" y="0"/>
            <a:ext cx="2944958" cy="496492"/>
          </a:xfrm>
          <a:prstGeom prst="rect">
            <a:avLst/>
          </a:prstGeom>
        </p:spPr>
        <p:txBody>
          <a:bodyPr vert="horz" lIns="92455" tIns="46227" rIns="92455" bIns="46227" rtlCol="0"/>
          <a:lstStyle>
            <a:lvl1pPr algn="r">
              <a:defRPr sz="1200"/>
            </a:lvl1pPr>
          </a:lstStyle>
          <a:p>
            <a:fld id="{1FFA1DD3-D257-4700-B393-313E89C52A16}" type="datetimeFigureOut">
              <a:rPr lang="nl-NL" smtClean="0"/>
              <a:t>12-12-2018</a:t>
            </a:fld>
            <a:endParaRPr lang="nl-NL"/>
          </a:p>
        </p:txBody>
      </p:sp>
      <p:sp>
        <p:nvSpPr>
          <p:cNvPr id="4" name="Tijdelijke aanduiding voor dia-afbeelding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2455" tIns="46227" rIns="92455" bIns="46227" rtlCol="0" anchor="ctr"/>
          <a:lstStyle/>
          <a:p>
            <a:endParaRPr lang="nl-NL"/>
          </a:p>
        </p:txBody>
      </p:sp>
      <p:sp>
        <p:nvSpPr>
          <p:cNvPr id="5" name="Tijdelijke aanduiding voor notities 4"/>
          <p:cNvSpPr>
            <a:spLocks noGrp="1"/>
          </p:cNvSpPr>
          <p:nvPr>
            <p:ph type="body" sz="quarter" idx="3"/>
          </p:nvPr>
        </p:nvSpPr>
        <p:spPr>
          <a:xfrm>
            <a:off x="679606" y="4715867"/>
            <a:ext cx="5438464" cy="4468420"/>
          </a:xfrm>
          <a:prstGeom prst="rect">
            <a:avLst/>
          </a:prstGeom>
        </p:spPr>
        <p:txBody>
          <a:bodyPr vert="horz" lIns="92455" tIns="46227" rIns="92455" bIns="46227"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30137"/>
            <a:ext cx="2944958" cy="496491"/>
          </a:xfrm>
          <a:prstGeom prst="rect">
            <a:avLst/>
          </a:prstGeom>
        </p:spPr>
        <p:txBody>
          <a:bodyPr vert="horz" lIns="92455" tIns="46227" rIns="92455" bIns="46227"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1098" y="9430137"/>
            <a:ext cx="2944958" cy="496491"/>
          </a:xfrm>
          <a:prstGeom prst="rect">
            <a:avLst/>
          </a:prstGeom>
        </p:spPr>
        <p:txBody>
          <a:bodyPr vert="horz" lIns="92455" tIns="46227" rIns="92455" bIns="46227" rtlCol="0" anchor="b"/>
          <a:lstStyle>
            <a:lvl1pPr algn="r">
              <a:defRPr sz="1200"/>
            </a:lvl1pPr>
          </a:lstStyle>
          <a:p>
            <a:fld id="{CC61FCFA-0EDC-4F23-A557-82BAD7EF0659}" type="slidenum">
              <a:rPr lang="nl-NL" smtClean="0"/>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CC61FCFA-0EDC-4F23-A557-82BAD7EF0659}" type="slidenum">
              <a:rPr lang="nl-NL" smtClean="0"/>
              <a:t>1</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7" name="Rechthoek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p:cNvSpPr/>
          <p:nvPr userDrawn="1"/>
        </p:nvSpPr>
        <p:spPr>
          <a:xfrm>
            <a:off x="521500" y="594000"/>
            <a:ext cx="8100000" cy="421252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ctrTitle"/>
          </p:nvPr>
        </p:nvSpPr>
        <p:spPr>
          <a:xfrm>
            <a:off x="846000" y="1003462"/>
            <a:ext cx="7452000" cy="533400"/>
          </a:xfrm>
        </p:spPr>
        <p:txBody>
          <a:bodyPr/>
          <a:lstStyle>
            <a:lvl1pPr>
              <a:defRPr>
                <a:solidFill>
                  <a:schemeClr val="bg2"/>
                </a:solidFill>
              </a:defRPr>
            </a:lvl1pPr>
          </a:lstStyle>
          <a:p>
            <a:r>
              <a:rPr lang="nl-NL"/>
              <a:t>Klik om de stijl te bewerken</a:t>
            </a:r>
            <a:endParaRPr lang="nl-NL" dirty="0"/>
          </a:p>
        </p:txBody>
      </p:sp>
      <p:sp>
        <p:nvSpPr>
          <p:cNvPr id="3" name="Ondertitel 2"/>
          <p:cNvSpPr>
            <a:spLocks noGrp="1"/>
          </p:cNvSpPr>
          <p:nvPr>
            <p:ph type="subTitle" idx="1"/>
          </p:nvPr>
        </p:nvSpPr>
        <p:spPr>
          <a:xfrm>
            <a:off x="845540" y="1650209"/>
            <a:ext cx="7452000" cy="533400"/>
          </a:xfrm>
        </p:spPr>
        <p:txBody>
          <a:bodyPr>
            <a:noAutofit/>
          </a:bodyPr>
          <a:lstStyle>
            <a:lvl1pPr marL="0" indent="0" algn="l">
              <a:lnSpc>
                <a:spcPts val="4200"/>
              </a:lnSpc>
              <a:buNone/>
              <a:defRPr sz="40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endParaRPr lang="nl-NL" dirty="0"/>
          </a:p>
        </p:txBody>
      </p:sp>
      <p:sp>
        <p:nvSpPr>
          <p:cNvPr id="11" name="Rechthoek 10"/>
          <p:cNvSpPr/>
          <p:nvPr userDrawn="1"/>
        </p:nvSpPr>
        <p:spPr>
          <a:xfrm>
            <a:off x="521500" y="5292000"/>
            <a:ext cx="8100000" cy="10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ijdelijke aanduiding voor tekst 13"/>
          <p:cNvSpPr>
            <a:spLocks noGrp="1"/>
          </p:cNvSpPr>
          <p:nvPr>
            <p:ph type="body" sz="quarter" idx="10"/>
          </p:nvPr>
        </p:nvSpPr>
        <p:spPr>
          <a:xfrm>
            <a:off x="846000" y="4078255"/>
            <a:ext cx="5346157" cy="635000"/>
          </a:xfrm>
        </p:spPr>
        <p:txBody>
          <a:bodyPr/>
          <a:lstStyle>
            <a:lvl1pPr marL="0" indent="0" algn="l">
              <a:buNone/>
              <a:defRPr>
                <a:solidFill>
                  <a:schemeClr val="bg2"/>
                </a:solidFill>
              </a:defRPr>
            </a:lvl1pPr>
          </a:lstStyle>
          <a:p>
            <a:pPr lvl="0"/>
            <a:r>
              <a:rPr lang="nl-NL"/>
              <a:t>Klik om de modelstijlen te bewerken</a:t>
            </a:r>
          </a:p>
        </p:txBody>
      </p:sp>
      <p:pic>
        <p:nvPicPr>
          <p:cNvPr id="17" name="Afbeelding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68000" y="6264000"/>
            <a:ext cx="2426807" cy="302400"/>
          </a:xfrm>
          <a:prstGeom prst="rect">
            <a:avLst/>
          </a:prstGeom>
        </p:spPr>
      </p:pic>
    </p:spTree>
    <p:extLst>
      <p:ext uri="{BB962C8B-B14F-4D97-AF65-F5344CB8AC3E}">
        <p14:creationId xmlns:p14="http://schemas.microsoft.com/office/powerpoint/2010/main" val="1922479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fsluitende dia">
    <p:spTree>
      <p:nvGrpSpPr>
        <p:cNvPr id="1" name=""/>
        <p:cNvGrpSpPr/>
        <p:nvPr/>
      </p:nvGrpSpPr>
      <p:grpSpPr>
        <a:xfrm>
          <a:off x="0" y="0"/>
          <a:ext cx="0" cy="0"/>
          <a:chOff x="0" y="0"/>
          <a:chExt cx="0" cy="0"/>
        </a:xfrm>
      </p:grpSpPr>
      <p:sp>
        <p:nvSpPr>
          <p:cNvPr id="7" name="Rechthoek 6"/>
          <p:cNvSpPr/>
          <p:nvPr userDrawn="1"/>
        </p:nvSpPr>
        <p:spPr>
          <a:xfrm>
            <a:off x="359480" y="6183340"/>
            <a:ext cx="8263020" cy="4993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50000" y="5940000"/>
            <a:ext cx="648000" cy="929244"/>
          </a:xfrm>
          <a:prstGeom prst="rect">
            <a:avLst/>
          </a:prstGeom>
        </p:spPr>
      </p:pic>
      <p:sp>
        <p:nvSpPr>
          <p:cNvPr id="3" name="Titel 2"/>
          <p:cNvSpPr>
            <a:spLocks noGrp="1"/>
          </p:cNvSpPr>
          <p:nvPr>
            <p:ph type="title"/>
          </p:nvPr>
        </p:nvSpPr>
        <p:spPr/>
        <p:txBody>
          <a:bodyPr/>
          <a:lstStyle/>
          <a:p>
            <a:r>
              <a:rPr lang="nl-NL"/>
              <a:t>Klik om de stijl te bewerken</a:t>
            </a:r>
            <a:endParaRPr lang="nl-NL" dirty="0"/>
          </a:p>
        </p:txBody>
      </p:sp>
    </p:spTree>
    <p:extLst>
      <p:ext uri="{BB962C8B-B14F-4D97-AF65-F5344CB8AC3E}">
        <p14:creationId xmlns:p14="http://schemas.microsoft.com/office/powerpoint/2010/main" val="2241553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dia 2">
    <p:spTree>
      <p:nvGrpSpPr>
        <p:cNvPr id="1" name=""/>
        <p:cNvGrpSpPr/>
        <p:nvPr/>
      </p:nvGrpSpPr>
      <p:grpSpPr>
        <a:xfrm>
          <a:off x="0" y="0"/>
          <a:ext cx="0" cy="0"/>
          <a:chOff x="0" y="0"/>
          <a:chExt cx="0" cy="0"/>
        </a:xfrm>
      </p:grpSpPr>
      <p:sp>
        <p:nvSpPr>
          <p:cNvPr id="7" name="Rechthoek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ctrTitle"/>
          </p:nvPr>
        </p:nvSpPr>
        <p:spPr>
          <a:xfrm>
            <a:off x="846000" y="1003462"/>
            <a:ext cx="7452000" cy="533400"/>
          </a:xfrm>
        </p:spPr>
        <p:txBody>
          <a:bodyPr/>
          <a:lstStyle>
            <a:lvl1pPr>
              <a:defRPr>
                <a:solidFill>
                  <a:schemeClr val="tx2"/>
                </a:solidFill>
              </a:defRPr>
            </a:lvl1pPr>
          </a:lstStyle>
          <a:p>
            <a:r>
              <a:rPr lang="nl-NL"/>
              <a:t>Klik om de stijl te bewerken</a:t>
            </a:r>
            <a:endParaRPr lang="nl-NL" dirty="0"/>
          </a:p>
        </p:txBody>
      </p:sp>
      <p:sp>
        <p:nvSpPr>
          <p:cNvPr id="3" name="Ondertitel 2"/>
          <p:cNvSpPr>
            <a:spLocks noGrp="1"/>
          </p:cNvSpPr>
          <p:nvPr>
            <p:ph type="subTitle" idx="1"/>
          </p:nvPr>
        </p:nvSpPr>
        <p:spPr>
          <a:xfrm>
            <a:off x="845540" y="1650209"/>
            <a:ext cx="7452000" cy="533400"/>
          </a:xfrm>
        </p:spPr>
        <p:txBody>
          <a:bodyPr>
            <a:noAutofit/>
          </a:bodyPr>
          <a:lstStyle>
            <a:lvl1pPr marL="0" indent="0" algn="l">
              <a:lnSpc>
                <a:spcPts val="4200"/>
              </a:lnSpc>
              <a:buNone/>
              <a:defRPr sz="4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endParaRPr lang="nl-NL" dirty="0"/>
          </a:p>
        </p:txBody>
      </p:sp>
      <p:sp>
        <p:nvSpPr>
          <p:cNvPr id="11" name="Rechthoek 10"/>
          <p:cNvSpPr/>
          <p:nvPr userDrawn="1"/>
        </p:nvSpPr>
        <p:spPr>
          <a:xfrm>
            <a:off x="521500" y="5292000"/>
            <a:ext cx="8100000" cy="10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ijdelijke aanduiding voor tekst 13"/>
          <p:cNvSpPr>
            <a:spLocks noGrp="1"/>
          </p:cNvSpPr>
          <p:nvPr>
            <p:ph type="body" sz="quarter" idx="10"/>
          </p:nvPr>
        </p:nvSpPr>
        <p:spPr>
          <a:xfrm>
            <a:off x="846000" y="4078255"/>
            <a:ext cx="5346157" cy="635000"/>
          </a:xfrm>
        </p:spPr>
        <p:txBody>
          <a:bodyPr/>
          <a:lstStyle>
            <a:lvl1pPr marL="0" indent="0" algn="l">
              <a:buNone/>
              <a:defRPr>
                <a:solidFill>
                  <a:schemeClr val="tx2"/>
                </a:solidFill>
              </a:defRPr>
            </a:lvl1pPr>
          </a:lstStyle>
          <a:p>
            <a:pPr lvl="0"/>
            <a:r>
              <a:rPr lang="nl-NL"/>
              <a:t>Klik om de modelstijlen te bewerken</a:t>
            </a:r>
          </a:p>
        </p:txBody>
      </p:sp>
      <p:pic>
        <p:nvPicPr>
          <p:cNvPr id="17" name="Afbeelding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68000" y="6264000"/>
            <a:ext cx="2426807" cy="302400"/>
          </a:xfrm>
          <a:prstGeom prst="rect">
            <a:avLst/>
          </a:prstGeom>
        </p:spPr>
      </p:pic>
      <p:sp>
        <p:nvSpPr>
          <p:cNvPr id="9" name="Rechthoek 8"/>
          <p:cNvSpPr/>
          <p:nvPr userDrawn="1"/>
        </p:nvSpPr>
        <p:spPr>
          <a:xfrm>
            <a:off x="522000" y="594000"/>
            <a:ext cx="8100000" cy="5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845441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dirty="0"/>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datum 3"/>
          <p:cNvSpPr>
            <a:spLocks noGrp="1"/>
          </p:cNvSpPr>
          <p:nvPr>
            <p:ph type="dt" sz="half" idx="10"/>
          </p:nvPr>
        </p:nvSpPr>
        <p:spPr/>
        <p:txBody>
          <a:bodyPr/>
          <a:lstStyle/>
          <a:p>
            <a:r>
              <a:rPr lang="nl-NL"/>
              <a:t>&lt;datum&gt;</a:t>
            </a:r>
          </a:p>
        </p:txBody>
      </p:sp>
      <p:sp>
        <p:nvSpPr>
          <p:cNvPr id="5" name="Tijdelijke aanduiding voor voettekst 4"/>
          <p:cNvSpPr>
            <a:spLocks noGrp="1"/>
          </p:cNvSpPr>
          <p:nvPr>
            <p:ph type="ftr" sz="quarter" idx="11"/>
          </p:nvPr>
        </p:nvSpPr>
        <p:spPr/>
        <p:txBody>
          <a:bodyPr/>
          <a:lstStyle/>
          <a:p>
            <a:r>
              <a:rPr lang="nl-NL"/>
              <a:t>&lt;Titel van de presentatie&gt;</a:t>
            </a:r>
          </a:p>
        </p:txBody>
      </p:sp>
      <p:sp>
        <p:nvSpPr>
          <p:cNvPr id="7"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2781968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oofdstukdia">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dirty="0"/>
          </a:p>
        </p:txBody>
      </p:sp>
      <p:sp>
        <p:nvSpPr>
          <p:cNvPr id="3" name="Tijdelijke aanduiding voor datum 2"/>
          <p:cNvSpPr>
            <a:spLocks noGrp="1"/>
          </p:cNvSpPr>
          <p:nvPr>
            <p:ph type="dt" sz="half" idx="10"/>
          </p:nvPr>
        </p:nvSpPr>
        <p:spPr/>
        <p:txBody>
          <a:bodyPr/>
          <a:lstStyle/>
          <a:p>
            <a:r>
              <a:rPr lang="nl-NL"/>
              <a:t>&lt;datum&gt;</a:t>
            </a:r>
            <a:endParaRPr lang="nl-NL" dirty="0"/>
          </a:p>
        </p:txBody>
      </p:sp>
      <p:sp>
        <p:nvSpPr>
          <p:cNvPr id="4" name="Tijdelijke aanduiding voor voettekst 3"/>
          <p:cNvSpPr>
            <a:spLocks noGrp="1"/>
          </p:cNvSpPr>
          <p:nvPr>
            <p:ph type="ftr" sz="quarter" idx="11"/>
          </p:nvPr>
        </p:nvSpPr>
        <p:spPr/>
        <p:txBody>
          <a:bodyPr/>
          <a:lstStyle/>
          <a:p>
            <a:r>
              <a:rPr lang="nl-NL"/>
              <a:t>&lt;Titel van de presentatie&gt;</a:t>
            </a:r>
            <a:endParaRPr lang="nl-NL" dirty="0"/>
          </a:p>
        </p:txBody>
      </p:sp>
      <p:sp>
        <p:nvSpPr>
          <p:cNvPr id="5" name="Tijdelijke aanduiding voor dianummer 4"/>
          <p:cNvSpPr>
            <a:spLocks noGrp="1"/>
          </p:cNvSpPr>
          <p:nvPr>
            <p:ph type="sldNum" sz="quarter" idx="12"/>
          </p:nvPr>
        </p:nvSpPr>
        <p:spPr/>
        <p:txBody>
          <a:bodyPr/>
          <a:lstStyle/>
          <a:p>
            <a:r>
              <a:rPr lang="nl-NL"/>
              <a:t>Pagina </a:t>
            </a:r>
            <a:fld id="{7FC9B413-936F-403B-BC98-20250EBFF374}" type="slidenum">
              <a:rPr lang="nl-NL" smtClean="0"/>
              <a:pPr/>
              <a:t>‹nr.›</a:t>
            </a:fld>
            <a:endParaRPr lang="nl-NL" dirty="0"/>
          </a:p>
        </p:txBody>
      </p:sp>
      <p:sp>
        <p:nvSpPr>
          <p:cNvPr id="6" name="Ondertitel 2"/>
          <p:cNvSpPr>
            <a:spLocks noGrp="1"/>
          </p:cNvSpPr>
          <p:nvPr>
            <p:ph type="subTitle" idx="1"/>
          </p:nvPr>
        </p:nvSpPr>
        <p:spPr>
          <a:xfrm>
            <a:off x="522000" y="1650209"/>
            <a:ext cx="8100000" cy="533400"/>
          </a:xfrm>
        </p:spPr>
        <p:txBody>
          <a:bodyPr>
            <a:noAutofit/>
          </a:bodyPr>
          <a:lstStyle>
            <a:lvl1pPr marL="0" indent="0" algn="l">
              <a:lnSpc>
                <a:spcPts val="4200"/>
              </a:lnSpc>
              <a:buNone/>
              <a:defRPr sz="4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endParaRPr lang="nl-NL" dirty="0"/>
          </a:p>
        </p:txBody>
      </p:sp>
    </p:spTree>
    <p:extLst>
      <p:ext uri="{BB962C8B-B14F-4D97-AF65-F5344CB8AC3E}">
        <p14:creationId xmlns:p14="http://schemas.microsoft.com/office/powerpoint/2010/main" val="808550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dia met grafiek">
    <p:spTree>
      <p:nvGrpSpPr>
        <p:cNvPr id="1" name=""/>
        <p:cNvGrpSpPr/>
        <p:nvPr/>
      </p:nvGrpSpPr>
      <p:grpSpPr>
        <a:xfrm>
          <a:off x="0" y="0"/>
          <a:ext cx="0" cy="0"/>
          <a:chOff x="0" y="0"/>
          <a:chExt cx="0" cy="0"/>
        </a:xfrm>
      </p:grpSpPr>
      <p:sp>
        <p:nvSpPr>
          <p:cNvPr id="2" name="Titel 1"/>
          <p:cNvSpPr>
            <a:spLocks noGrp="1"/>
          </p:cNvSpPr>
          <p:nvPr>
            <p:ph type="title"/>
          </p:nvPr>
        </p:nvSpPr>
        <p:spPr>
          <a:xfrm>
            <a:off x="522000" y="1004344"/>
            <a:ext cx="8100000" cy="533400"/>
          </a:xfrm>
        </p:spPr>
        <p:txBody>
          <a:bodyPr/>
          <a:lstStyle/>
          <a:p>
            <a:r>
              <a:rPr lang="nl-NL"/>
              <a:t>Klik om de stijl te bewerken</a:t>
            </a:r>
            <a:endParaRPr lang="nl-NL" dirty="0"/>
          </a:p>
        </p:txBody>
      </p:sp>
      <p:sp>
        <p:nvSpPr>
          <p:cNvPr id="5" name="Tijdelijke aanduiding voor datum 4"/>
          <p:cNvSpPr>
            <a:spLocks noGrp="1"/>
          </p:cNvSpPr>
          <p:nvPr>
            <p:ph type="dt" sz="half" idx="10"/>
          </p:nvPr>
        </p:nvSpPr>
        <p:spPr/>
        <p:txBody>
          <a:bodyPr/>
          <a:lstStyle/>
          <a:p>
            <a:r>
              <a:rPr lang="nl-NL"/>
              <a:t>&lt;datum&gt;</a:t>
            </a:r>
          </a:p>
        </p:txBody>
      </p:sp>
      <p:sp>
        <p:nvSpPr>
          <p:cNvPr id="6" name="Tijdelijke aanduiding voor voettekst 5"/>
          <p:cNvSpPr>
            <a:spLocks noGrp="1"/>
          </p:cNvSpPr>
          <p:nvPr>
            <p:ph type="ftr" sz="quarter" idx="11"/>
          </p:nvPr>
        </p:nvSpPr>
        <p:spPr/>
        <p:txBody>
          <a:bodyPr/>
          <a:lstStyle/>
          <a:p>
            <a:r>
              <a:rPr lang="nl-NL"/>
              <a:t>&lt;Titel van de presentatie&gt;</a:t>
            </a:r>
          </a:p>
        </p:txBody>
      </p:sp>
      <p:sp>
        <p:nvSpPr>
          <p:cNvPr id="9" name="Tijdelijke aanduiding voor grafiek 8"/>
          <p:cNvSpPr>
            <a:spLocks noGrp="1"/>
          </p:cNvSpPr>
          <p:nvPr>
            <p:ph type="chart" sz="quarter" idx="13"/>
          </p:nvPr>
        </p:nvSpPr>
        <p:spPr>
          <a:xfrm>
            <a:off x="4647600" y="1652400"/>
            <a:ext cx="3974900" cy="4125600"/>
          </a:xfrm>
        </p:spPr>
        <p:txBody>
          <a:bodyPr/>
          <a:lstStyle>
            <a:lvl1pPr marL="0" indent="0">
              <a:buNone/>
              <a:defRPr/>
            </a:lvl1pPr>
          </a:lstStyle>
          <a:p>
            <a:r>
              <a:rPr lang="nl-NL"/>
              <a:t>Klik op het pictogram als u een grafiek wilt toevoegen</a:t>
            </a:r>
            <a:endParaRPr lang="nl-NL" dirty="0"/>
          </a:p>
        </p:txBody>
      </p:sp>
      <p:sp>
        <p:nvSpPr>
          <p:cNvPr id="11" name="Tijdelijke aanduiding voor tekst 10"/>
          <p:cNvSpPr>
            <a:spLocks noGrp="1"/>
          </p:cNvSpPr>
          <p:nvPr>
            <p:ph type="body" sz="quarter" idx="14"/>
          </p:nvPr>
        </p:nvSpPr>
        <p:spPr>
          <a:xfrm>
            <a:off x="522288" y="1652001"/>
            <a:ext cx="4039200" cy="4124912"/>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5"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101451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dia met beeld">
    <p:spTree>
      <p:nvGrpSpPr>
        <p:cNvPr id="1" name=""/>
        <p:cNvGrpSpPr/>
        <p:nvPr/>
      </p:nvGrpSpPr>
      <p:grpSpPr>
        <a:xfrm>
          <a:off x="0" y="0"/>
          <a:ext cx="0" cy="0"/>
          <a:chOff x="0" y="0"/>
          <a:chExt cx="0" cy="0"/>
        </a:xfrm>
      </p:grpSpPr>
      <p:sp>
        <p:nvSpPr>
          <p:cNvPr id="2" name="Titel 1"/>
          <p:cNvSpPr>
            <a:spLocks noGrp="1"/>
          </p:cNvSpPr>
          <p:nvPr>
            <p:ph type="title"/>
          </p:nvPr>
        </p:nvSpPr>
        <p:spPr>
          <a:xfrm>
            <a:off x="522000" y="1004344"/>
            <a:ext cx="8100000" cy="533400"/>
          </a:xfrm>
        </p:spPr>
        <p:txBody>
          <a:bodyPr/>
          <a:lstStyle/>
          <a:p>
            <a:r>
              <a:rPr lang="nl-NL"/>
              <a:t>Klik om de stijl te bewerken</a:t>
            </a:r>
            <a:endParaRPr lang="nl-NL" dirty="0"/>
          </a:p>
        </p:txBody>
      </p:sp>
      <p:sp>
        <p:nvSpPr>
          <p:cNvPr id="5" name="Tijdelijke aanduiding voor datum 4"/>
          <p:cNvSpPr>
            <a:spLocks noGrp="1"/>
          </p:cNvSpPr>
          <p:nvPr>
            <p:ph type="dt" sz="half" idx="10"/>
          </p:nvPr>
        </p:nvSpPr>
        <p:spPr/>
        <p:txBody>
          <a:bodyPr/>
          <a:lstStyle/>
          <a:p>
            <a:r>
              <a:rPr lang="nl-NL"/>
              <a:t>&lt;datum&gt;</a:t>
            </a:r>
          </a:p>
        </p:txBody>
      </p:sp>
      <p:sp>
        <p:nvSpPr>
          <p:cNvPr id="6" name="Tijdelijke aanduiding voor voettekst 5"/>
          <p:cNvSpPr>
            <a:spLocks noGrp="1"/>
          </p:cNvSpPr>
          <p:nvPr>
            <p:ph type="ftr" sz="quarter" idx="11"/>
          </p:nvPr>
        </p:nvSpPr>
        <p:spPr/>
        <p:txBody>
          <a:bodyPr/>
          <a:lstStyle/>
          <a:p>
            <a:r>
              <a:rPr lang="nl-NL"/>
              <a:t>&lt;Titel van de presentatie&gt;</a:t>
            </a:r>
          </a:p>
        </p:txBody>
      </p:sp>
      <p:sp>
        <p:nvSpPr>
          <p:cNvPr id="11" name="Tijdelijke aanduiding voor tekst 10"/>
          <p:cNvSpPr>
            <a:spLocks noGrp="1"/>
          </p:cNvSpPr>
          <p:nvPr>
            <p:ph type="body" sz="quarter" idx="14"/>
          </p:nvPr>
        </p:nvSpPr>
        <p:spPr>
          <a:xfrm>
            <a:off x="522288" y="1652400"/>
            <a:ext cx="4039200" cy="4125600"/>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afbeelding 3"/>
          <p:cNvSpPr>
            <a:spLocks noGrp="1"/>
          </p:cNvSpPr>
          <p:nvPr>
            <p:ph type="pic" sz="quarter" idx="15"/>
          </p:nvPr>
        </p:nvSpPr>
        <p:spPr>
          <a:xfrm>
            <a:off x="4647600" y="1652400"/>
            <a:ext cx="3974900" cy="4125600"/>
          </a:xfrm>
        </p:spPr>
        <p:txBody>
          <a:bodyPr/>
          <a:lstStyle>
            <a:lvl1pPr marL="0" indent="0">
              <a:buNone/>
              <a:defRPr/>
            </a:lvl1pPr>
          </a:lstStyle>
          <a:p>
            <a:r>
              <a:rPr lang="nl-NL"/>
              <a:t>Klik op het pictogram als u een afbeelding wilt toevoegen</a:t>
            </a:r>
            <a:endParaRPr lang="nl-NL" dirty="0"/>
          </a:p>
        </p:txBody>
      </p:sp>
      <p:sp>
        <p:nvSpPr>
          <p:cNvPr id="10"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14572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eelddia met titel">
    <p:spTree>
      <p:nvGrpSpPr>
        <p:cNvPr id="1" name=""/>
        <p:cNvGrpSpPr/>
        <p:nvPr/>
      </p:nvGrpSpPr>
      <p:grpSpPr>
        <a:xfrm>
          <a:off x="0" y="0"/>
          <a:ext cx="0" cy="0"/>
          <a:chOff x="0" y="0"/>
          <a:chExt cx="0" cy="0"/>
        </a:xfrm>
      </p:grpSpPr>
      <p:sp>
        <p:nvSpPr>
          <p:cNvPr id="2" name="Titel 1"/>
          <p:cNvSpPr>
            <a:spLocks noGrp="1"/>
          </p:cNvSpPr>
          <p:nvPr>
            <p:ph type="title"/>
          </p:nvPr>
        </p:nvSpPr>
        <p:spPr>
          <a:xfrm>
            <a:off x="522000" y="1004344"/>
            <a:ext cx="8100000" cy="533400"/>
          </a:xfrm>
        </p:spPr>
        <p:txBody>
          <a:bodyPr/>
          <a:lstStyle/>
          <a:p>
            <a:r>
              <a:rPr lang="nl-NL"/>
              <a:t>Klik om de stijl te bewerken</a:t>
            </a:r>
            <a:endParaRPr lang="nl-NL" dirty="0"/>
          </a:p>
        </p:txBody>
      </p:sp>
      <p:sp>
        <p:nvSpPr>
          <p:cNvPr id="5" name="Tijdelijke aanduiding voor datum 4"/>
          <p:cNvSpPr>
            <a:spLocks noGrp="1"/>
          </p:cNvSpPr>
          <p:nvPr>
            <p:ph type="dt" sz="half" idx="10"/>
          </p:nvPr>
        </p:nvSpPr>
        <p:spPr/>
        <p:txBody>
          <a:bodyPr/>
          <a:lstStyle/>
          <a:p>
            <a:r>
              <a:rPr lang="nl-NL"/>
              <a:t>&lt;datum&gt;</a:t>
            </a:r>
          </a:p>
        </p:txBody>
      </p:sp>
      <p:sp>
        <p:nvSpPr>
          <p:cNvPr id="6" name="Tijdelijke aanduiding voor voettekst 5"/>
          <p:cNvSpPr>
            <a:spLocks noGrp="1"/>
          </p:cNvSpPr>
          <p:nvPr>
            <p:ph type="ftr" sz="quarter" idx="11"/>
          </p:nvPr>
        </p:nvSpPr>
        <p:spPr/>
        <p:txBody>
          <a:bodyPr/>
          <a:lstStyle/>
          <a:p>
            <a:r>
              <a:rPr lang="nl-NL"/>
              <a:t>&lt;Titel van de presentatie&gt;</a:t>
            </a:r>
          </a:p>
        </p:txBody>
      </p:sp>
      <p:sp>
        <p:nvSpPr>
          <p:cNvPr id="4" name="Tijdelijke aanduiding voor afbeelding 3"/>
          <p:cNvSpPr>
            <a:spLocks noGrp="1"/>
          </p:cNvSpPr>
          <p:nvPr>
            <p:ph type="pic" sz="quarter" idx="15"/>
          </p:nvPr>
        </p:nvSpPr>
        <p:spPr>
          <a:xfrm>
            <a:off x="521500" y="1652400"/>
            <a:ext cx="8101000" cy="4125600"/>
          </a:xfrm>
        </p:spPr>
        <p:txBody>
          <a:bodyPr/>
          <a:lstStyle>
            <a:lvl1pPr marL="0" indent="0">
              <a:buNone/>
              <a:defRPr/>
            </a:lvl1pPr>
          </a:lstStyle>
          <a:p>
            <a:r>
              <a:rPr lang="nl-NL"/>
              <a:t>Klik op het pictogram als u een afbeelding wilt toevoegen</a:t>
            </a:r>
            <a:endParaRPr lang="nl-NL" dirty="0"/>
          </a:p>
        </p:txBody>
      </p:sp>
      <p:sp>
        <p:nvSpPr>
          <p:cNvPr id="8"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47330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eelddia zonder titel">
    <p:spTree>
      <p:nvGrpSpPr>
        <p:cNvPr id="1" name=""/>
        <p:cNvGrpSpPr/>
        <p:nvPr/>
      </p:nvGrpSpPr>
      <p:grpSpPr>
        <a:xfrm>
          <a:off x="0" y="0"/>
          <a:ext cx="0" cy="0"/>
          <a:chOff x="0" y="0"/>
          <a:chExt cx="0" cy="0"/>
        </a:xfrm>
      </p:grpSpPr>
      <p:sp>
        <p:nvSpPr>
          <p:cNvPr id="5" name="Tijdelijke aanduiding voor datum 4"/>
          <p:cNvSpPr>
            <a:spLocks noGrp="1"/>
          </p:cNvSpPr>
          <p:nvPr>
            <p:ph type="dt" sz="half" idx="10"/>
          </p:nvPr>
        </p:nvSpPr>
        <p:spPr/>
        <p:txBody>
          <a:bodyPr/>
          <a:lstStyle/>
          <a:p>
            <a:r>
              <a:rPr lang="nl-NL"/>
              <a:t>&lt;datum&gt;</a:t>
            </a:r>
          </a:p>
        </p:txBody>
      </p:sp>
      <p:sp>
        <p:nvSpPr>
          <p:cNvPr id="6" name="Tijdelijke aanduiding voor voettekst 5"/>
          <p:cNvSpPr>
            <a:spLocks noGrp="1"/>
          </p:cNvSpPr>
          <p:nvPr>
            <p:ph type="ftr" sz="quarter" idx="11"/>
          </p:nvPr>
        </p:nvSpPr>
        <p:spPr/>
        <p:txBody>
          <a:bodyPr/>
          <a:lstStyle/>
          <a:p>
            <a:r>
              <a:rPr lang="nl-NL"/>
              <a:t>&lt;Titel van de presentatie&gt;</a:t>
            </a:r>
          </a:p>
        </p:txBody>
      </p:sp>
      <p:sp>
        <p:nvSpPr>
          <p:cNvPr id="4" name="Tijdelijke aanduiding voor afbeelding 3"/>
          <p:cNvSpPr>
            <a:spLocks noGrp="1"/>
          </p:cNvSpPr>
          <p:nvPr>
            <p:ph type="pic" sz="quarter" idx="15"/>
          </p:nvPr>
        </p:nvSpPr>
        <p:spPr>
          <a:xfrm>
            <a:off x="521500" y="592931"/>
            <a:ext cx="8101000" cy="5185069"/>
          </a:xfrm>
          <a:solidFill>
            <a:schemeClr val="bg1"/>
          </a:solidFill>
        </p:spPr>
        <p:txBody>
          <a:bodyPr/>
          <a:lstStyle>
            <a:lvl1pPr marL="0" indent="0">
              <a:buNone/>
              <a:defRPr/>
            </a:lvl1pPr>
          </a:lstStyle>
          <a:p>
            <a:r>
              <a:rPr lang="nl-NL"/>
              <a:t>Klik op het pictogram als u een afbeelding wilt toevoegen</a:t>
            </a:r>
            <a:endParaRPr lang="nl-NL" dirty="0"/>
          </a:p>
        </p:txBody>
      </p:sp>
      <p:sp>
        <p:nvSpPr>
          <p:cNvPr id="8"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695853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eelddia">
    <p:spTree>
      <p:nvGrpSpPr>
        <p:cNvPr id="1" name=""/>
        <p:cNvGrpSpPr/>
        <p:nvPr/>
      </p:nvGrpSpPr>
      <p:grpSpPr>
        <a:xfrm>
          <a:off x="0" y="0"/>
          <a:ext cx="0" cy="0"/>
          <a:chOff x="0" y="0"/>
          <a:chExt cx="0" cy="0"/>
        </a:xfrm>
      </p:grpSpPr>
      <p:sp>
        <p:nvSpPr>
          <p:cNvPr id="4" name="Tijdelijke aanduiding voor afbeelding 3"/>
          <p:cNvSpPr>
            <a:spLocks noGrp="1"/>
          </p:cNvSpPr>
          <p:nvPr>
            <p:ph type="pic" sz="quarter" idx="15"/>
          </p:nvPr>
        </p:nvSpPr>
        <p:spPr>
          <a:xfrm>
            <a:off x="0" y="0"/>
            <a:ext cx="9144000" cy="6857999"/>
          </a:xfrm>
          <a:solidFill>
            <a:schemeClr val="bg1"/>
          </a:solidFill>
        </p:spPr>
        <p:txBody>
          <a:bodyPr/>
          <a:lstStyle>
            <a:lvl1pPr marL="0" indent="0">
              <a:buNone/>
              <a:defRPr/>
            </a:lvl1pPr>
          </a:lstStyle>
          <a:p>
            <a:r>
              <a:rPr lang="nl-NL"/>
              <a:t>Klik op het pictogram als u een afbeelding wilt toevoegen</a:t>
            </a:r>
            <a:endParaRPr lang="nl-NL" dirty="0"/>
          </a:p>
        </p:txBody>
      </p:sp>
      <p:grpSp>
        <p:nvGrpSpPr>
          <p:cNvPr id="25" name="Groep 24"/>
          <p:cNvGrpSpPr/>
          <p:nvPr userDrawn="1"/>
        </p:nvGrpSpPr>
        <p:grpSpPr>
          <a:xfrm>
            <a:off x="5867400" y="6264275"/>
            <a:ext cx="2427288" cy="301626"/>
            <a:chOff x="5867400" y="6264275"/>
            <a:chExt cx="2427288" cy="301626"/>
          </a:xfrm>
        </p:grpSpPr>
        <p:sp>
          <p:nvSpPr>
            <p:cNvPr id="15" name="Freeform 10"/>
            <p:cNvSpPr>
              <a:spLocks noEditPoints="1"/>
            </p:cNvSpPr>
            <p:nvPr userDrawn="1"/>
          </p:nvSpPr>
          <p:spPr bwMode="auto">
            <a:xfrm>
              <a:off x="5867400" y="6264275"/>
              <a:ext cx="258763" cy="295275"/>
            </a:xfrm>
            <a:custGeom>
              <a:avLst/>
              <a:gdLst>
                <a:gd name="T0" fmla="*/ 389 w 407"/>
                <a:gd name="T1" fmla="*/ 424 h 463"/>
                <a:gd name="T2" fmla="*/ 352 w 407"/>
                <a:gd name="T3" fmla="*/ 397 h 463"/>
                <a:gd name="T4" fmla="*/ 248 w 407"/>
                <a:gd name="T5" fmla="*/ 229 h 463"/>
                <a:gd name="T6" fmla="*/ 346 w 407"/>
                <a:gd name="T7" fmla="*/ 108 h 463"/>
                <a:gd name="T8" fmla="*/ 185 w 407"/>
                <a:gd name="T9" fmla="*/ 0 h 463"/>
                <a:gd name="T10" fmla="*/ 8 w 407"/>
                <a:gd name="T11" fmla="*/ 0 h 463"/>
                <a:gd name="T12" fmla="*/ 0 w 407"/>
                <a:gd name="T13" fmla="*/ 11 h 463"/>
                <a:gd name="T14" fmla="*/ 0 w 407"/>
                <a:gd name="T15" fmla="*/ 24 h 463"/>
                <a:gd name="T16" fmla="*/ 17 w 407"/>
                <a:gd name="T17" fmla="*/ 39 h 463"/>
                <a:gd name="T18" fmla="*/ 46 w 407"/>
                <a:gd name="T19" fmla="*/ 47 h 463"/>
                <a:gd name="T20" fmla="*/ 46 w 407"/>
                <a:gd name="T21" fmla="*/ 417 h 463"/>
                <a:gd name="T22" fmla="*/ 17 w 407"/>
                <a:gd name="T23" fmla="*/ 424 h 463"/>
                <a:gd name="T24" fmla="*/ 0 w 407"/>
                <a:gd name="T25" fmla="*/ 440 h 463"/>
                <a:gd name="T26" fmla="*/ 0 w 407"/>
                <a:gd name="T27" fmla="*/ 453 h 463"/>
                <a:gd name="T28" fmla="*/ 8 w 407"/>
                <a:gd name="T29" fmla="*/ 463 h 463"/>
                <a:gd name="T30" fmla="*/ 167 w 407"/>
                <a:gd name="T31" fmla="*/ 463 h 463"/>
                <a:gd name="T32" fmla="*/ 176 w 407"/>
                <a:gd name="T33" fmla="*/ 453 h 463"/>
                <a:gd name="T34" fmla="*/ 176 w 407"/>
                <a:gd name="T35" fmla="*/ 440 h 463"/>
                <a:gd name="T36" fmla="*/ 158 w 407"/>
                <a:gd name="T37" fmla="*/ 424 h 463"/>
                <a:gd name="T38" fmla="*/ 129 w 407"/>
                <a:gd name="T39" fmla="*/ 417 h 463"/>
                <a:gd name="T40" fmla="*/ 129 w 407"/>
                <a:gd name="T41" fmla="*/ 242 h 463"/>
                <a:gd name="T42" fmla="*/ 171 w 407"/>
                <a:gd name="T43" fmla="*/ 242 h 463"/>
                <a:gd name="T44" fmla="*/ 287 w 407"/>
                <a:gd name="T45" fmla="*/ 452 h 463"/>
                <a:gd name="T46" fmla="*/ 309 w 407"/>
                <a:gd name="T47" fmla="*/ 463 h 463"/>
                <a:gd name="T48" fmla="*/ 398 w 407"/>
                <a:gd name="T49" fmla="*/ 463 h 463"/>
                <a:gd name="T50" fmla="*/ 407 w 407"/>
                <a:gd name="T51" fmla="*/ 453 h 463"/>
                <a:gd name="T52" fmla="*/ 407 w 407"/>
                <a:gd name="T53" fmla="*/ 440 h 463"/>
                <a:gd name="T54" fmla="*/ 389 w 407"/>
                <a:gd name="T55" fmla="*/ 424 h 463"/>
                <a:gd name="T56" fmla="*/ 145 w 407"/>
                <a:gd name="T57" fmla="*/ 203 h 463"/>
                <a:gd name="T58" fmla="*/ 130 w 407"/>
                <a:gd name="T59" fmla="*/ 203 h 463"/>
                <a:gd name="T60" fmla="*/ 130 w 407"/>
                <a:gd name="T61" fmla="*/ 43 h 463"/>
                <a:gd name="T62" fmla="*/ 162 w 407"/>
                <a:gd name="T63" fmla="*/ 43 h 463"/>
                <a:gd name="T64" fmla="*/ 257 w 407"/>
                <a:gd name="T65" fmla="*/ 121 h 463"/>
                <a:gd name="T66" fmla="*/ 145 w 407"/>
                <a:gd name="T67" fmla="*/ 203 h 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07" h="463">
                  <a:moveTo>
                    <a:pt x="389" y="424"/>
                  </a:moveTo>
                  <a:cubicBezTo>
                    <a:pt x="371" y="420"/>
                    <a:pt x="367" y="417"/>
                    <a:pt x="352" y="397"/>
                  </a:cubicBezTo>
                  <a:cubicBezTo>
                    <a:pt x="330" y="367"/>
                    <a:pt x="278" y="292"/>
                    <a:pt x="248" y="229"/>
                  </a:cubicBezTo>
                  <a:cubicBezTo>
                    <a:pt x="304" y="209"/>
                    <a:pt x="346" y="170"/>
                    <a:pt x="346" y="108"/>
                  </a:cubicBezTo>
                  <a:cubicBezTo>
                    <a:pt x="346" y="20"/>
                    <a:pt x="261" y="0"/>
                    <a:pt x="185" y="0"/>
                  </a:cubicBezTo>
                  <a:cubicBezTo>
                    <a:pt x="8" y="0"/>
                    <a:pt x="8" y="0"/>
                    <a:pt x="8" y="0"/>
                  </a:cubicBezTo>
                  <a:cubicBezTo>
                    <a:pt x="1" y="0"/>
                    <a:pt x="0" y="4"/>
                    <a:pt x="0" y="11"/>
                  </a:cubicBezTo>
                  <a:cubicBezTo>
                    <a:pt x="0" y="24"/>
                    <a:pt x="0" y="24"/>
                    <a:pt x="0" y="24"/>
                  </a:cubicBezTo>
                  <a:cubicBezTo>
                    <a:pt x="0" y="35"/>
                    <a:pt x="4" y="35"/>
                    <a:pt x="17" y="39"/>
                  </a:cubicBezTo>
                  <a:cubicBezTo>
                    <a:pt x="46" y="47"/>
                    <a:pt x="46" y="47"/>
                    <a:pt x="46" y="47"/>
                  </a:cubicBezTo>
                  <a:cubicBezTo>
                    <a:pt x="46" y="417"/>
                    <a:pt x="46" y="417"/>
                    <a:pt x="46" y="417"/>
                  </a:cubicBezTo>
                  <a:cubicBezTo>
                    <a:pt x="17" y="424"/>
                    <a:pt x="17" y="424"/>
                    <a:pt x="17" y="424"/>
                  </a:cubicBezTo>
                  <a:cubicBezTo>
                    <a:pt x="4" y="428"/>
                    <a:pt x="0" y="429"/>
                    <a:pt x="0" y="440"/>
                  </a:cubicBezTo>
                  <a:cubicBezTo>
                    <a:pt x="0" y="453"/>
                    <a:pt x="0" y="453"/>
                    <a:pt x="0" y="453"/>
                  </a:cubicBezTo>
                  <a:cubicBezTo>
                    <a:pt x="0" y="459"/>
                    <a:pt x="1" y="463"/>
                    <a:pt x="8" y="463"/>
                  </a:cubicBezTo>
                  <a:cubicBezTo>
                    <a:pt x="167" y="463"/>
                    <a:pt x="167" y="463"/>
                    <a:pt x="167" y="463"/>
                  </a:cubicBezTo>
                  <a:cubicBezTo>
                    <a:pt x="175" y="463"/>
                    <a:pt x="176" y="459"/>
                    <a:pt x="176" y="453"/>
                  </a:cubicBezTo>
                  <a:cubicBezTo>
                    <a:pt x="176" y="440"/>
                    <a:pt x="176" y="440"/>
                    <a:pt x="176" y="440"/>
                  </a:cubicBezTo>
                  <a:cubicBezTo>
                    <a:pt x="176" y="429"/>
                    <a:pt x="172" y="428"/>
                    <a:pt x="158" y="424"/>
                  </a:cubicBezTo>
                  <a:cubicBezTo>
                    <a:pt x="129" y="417"/>
                    <a:pt x="129" y="417"/>
                    <a:pt x="129" y="417"/>
                  </a:cubicBezTo>
                  <a:cubicBezTo>
                    <a:pt x="129" y="242"/>
                    <a:pt x="129" y="242"/>
                    <a:pt x="129" y="242"/>
                  </a:cubicBezTo>
                  <a:cubicBezTo>
                    <a:pt x="171" y="242"/>
                    <a:pt x="171" y="242"/>
                    <a:pt x="171" y="242"/>
                  </a:cubicBezTo>
                  <a:cubicBezTo>
                    <a:pt x="201" y="311"/>
                    <a:pt x="266" y="424"/>
                    <a:pt x="287" y="452"/>
                  </a:cubicBezTo>
                  <a:cubicBezTo>
                    <a:pt x="295" y="463"/>
                    <a:pt x="298" y="463"/>
                    <a:pt x="309" y="463"/>
                  </a:cubicBezTo>
                  <a:cubicBezTo>
                    <a:pt x="398" y="463"/>
                    <a:pt x="398" y="463"/>
                    <a:pt x="398" y="463"/>
                  </a:cubicBezTo>
                  <a:cubicBezTo>
                    <a:pt x="406" y="463"/>
                    <a:pt x="407" y="459"/>
                    <a:pt x="407" y="453"/>
                  </a:cubicBezTo>
                  <a:cubicBezTo>
                    <a:pt x="407" y="440"/>
                    <a:pt x="407" y="440"/>
                    <a:pt x="407" y="440"/>
                  </a:cubicBezTo>
                  <a:cubicBezTo>
                    <a:pt x="407" y="427"/>
                    <a:pt x="400" y="428"/>
                    <a:pt x="389" y="424"/>
                  </a:cubicBezTo>
                  <a:close/>
                  <a:moveTo>
                    <a:pt x="145" y="203"/>
                  </a:moveTo>
                  <a:cubicBezTo>
                    <a:pt x="130" y="203"/>
                    <a:pt x="130" y="203"/>
                    <a:pt x="130" y="203"/>
                  </a:cubicBezTo>
                  <a:cubicBezTo>
                    <a:pt x="130" y="43"/>
                    <a:pt x="130" y="43"/>
                    <a:pt x="130" y="43"/>
                  </a:cubicBezTo>
                  <a:cubicBezTo>
                    <a:pt x="162" y="43"/>
                    <a:pt x="162" y="43"/>
                    <a:pt x="162" y="43"/>
                  </a:cubicBezTo>
                  <a:cubicBezTo>
                    <a:pt x="222" y="43"/>
                    <a:pt x="257" y="66"/>
                    <a:pt x="257" y="121"/>
                  </a:cubicBezTo>
                  <a:cubicBezTo>
                    <a:pt x="257" y="189"/>
                    <a:pt x="205" y="203"/>
                    <a:pt x="145" y="203"/>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6" name="Freeform 11"/>
            <p:cNvSpPr>
              <a:spLocks noEditPoints="1"/>
            </p:cNvSpPr>
            <p:nvPr userDrawn="1"/>
          </p:nvSpPr>
          <p:spPr bwMode="auto">
            <a:xfrm>
              <a:off x="6350000" y="6264275"/>
              <a:ext cx="220663" cy="301625"/>
            </a:xfrm>
            <a:custGeom>
              <a:avLst/>
              <a:gdLst>
                <a:gd name="T0" fmla="*/ 331 w 348"/>
                <a:gd name="T1" fmla="*/ 428 h 473"/>
                <a:gd name="T2" fmla="*/ 299 w 348"/>
                <a:gd name="T3" fmla="*/ 418 h 473"/>
                <a:gd name="T4" fmla="*/ 299 w 348"/>
                <a:gd name="T5" fmla="*/ 16 h 473"/>
                <a:gd name="T6" fmla="*/ 284 w 348"/>
                <a:gd name="T7" fmla="*/ 0 h 473"/>
                <a:gd name="T8" fmla="*/ 186 w 348"/>
                <a:gd name="T9" fmla="*/ 0 h 473"/>
                <a:gd name="T10" fmla="*/ 178 w 348"/>
                <a:gd name="T11" fmla="*/ 11 h 473"/>
                <a:gd name="T12" fmla="*/ 178 w 348"/>
                <a:gd name="T13" fmla="*/ 19 h 473"/>
                <a:gd name="T14" fmla="*/ 196 w 348"/>
                <a:gd name="T15" fmla="*/ 36 h 473"/>
                <a:gd name="T16" fmla="*/ 227 w 348"/>
                <a:gd name="T17" fmla="*/ 45 h 473"/>
                <a:gd name="T18" fmla="*/ 227 w 348"/>
                <a:gd name="T19" fmla="*/ 158 h 473"/>
                <a:gd name="T20" fmla="*/ 153 w 348"/>
                <a:gd name="T21" fmla="*/ 133 h 473"/>
                <a:gd name="T22" fmla="*/ 0 w 348"/>
                <a:gd name="T23" fmla="*/ 313 h 473"/>
                <a:gd name="T24" fmla="*/ 123 w 348"/>
                <a:gd name="T25" fmla="*/ 473 h 473"/>
                <a:gd name="T26" fmla="*/ 227 w 348"/>
                <a:gd name="T27" fmla="*/ 420 h 473"/>
                <a:gd name="T28" fmla="*/ 227 w 348"/>
                <a:gd name="T29" fmla="*/ 447 h 473"/>
                <a:gd name="T30" fmla="*/ 242 w 348"/>
                <a:gd name="T31" fmla="*/ 463 h 473"/>
                <a:gd name="T32" fmla="*/ 340 w 348"/>
                <a:gd name="T33" fmla="*/ 463 h 473"/>
                <a:gd name="T34" fmla="*/ 348 w 348"/>
                <a:gd name="T35" fmla="*/ 453 h 473"/>
                <a:gd name="T36" fmla="*/ 348 w 348"/>
                <a:gd name="T37" fmla="*/ 444 h 473"/>
                <a:gd name="T38" fmla="*/ 331 w 348"/>
                <a:gd name="T39" fmla="*/ 428 h 473"/>
                <a:gd name="T40" fmla="*/ 227 w 348"/>
                <a:gd name="T41" fmla="*/ 379 h 473"/>
                <a:gd name="T42" fmla="*/ 153 w 348"/>
                <a:gd name="T43" fmla="*/ 418 h 473"/>
                <a:gd name="T44" fmla="*/ 77 w 348"/>
                <a:gd name="T45" fmla="*/ 299 h 473"/>
                <a:gd name="T46" fmla="*/ 158 w 348"/>
                <a:gd name="T47" fmla="*/ 179 h 473"/>
                <a:gd name="T48" fmla="*/ 227 w 348"/>
                <a:gd name="T49" fmla="*/ 299 h 473"/>
                <a:gd name="T50" fmla="*/ 227 w 348"/>
                <a:gd name="T51" fmla="*/ 379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48" h="473">
                  <a:moveTo>
                    <a:pt x="331" y="428"/>
                  </a:moveTo>
                  <a:cubicBezTo>
                    <a:pt x="299" y="418"/>
                    <a:pt x="299" y="418"/>
                    <a:pt x="299" y="418"/>
                  </a:cubicBezTo>
                  <a:cubicBezTo>
                    <a:pt x="299" y="16"/>
                    <a:pt x="299" y="16"/>
                    <a:pt x="299" y="16"/>
                  </a:cubicBezTo>
                  <a:cubicBezTo>
                    <a:pt x="299" y="6"/>
                    <a:pt x="296" y="0"/>
                    <a:pt x="284" y="0"/>
                  </a:cubicBezTo>
                  <a:cubicBezTo>
                    <a:pt x="186" y="0"/>
                    <a:pt x="186" y="0"/>
                    <a:pt x="186" y="0"/>
                  </a:cubicBezTo>
                  <a:cubicBezTo>
                    <a:pt x="179" y="0"/>
                    <a:pt x="178" y="4"/>
                    <a:pt x="178" y="11"/>
                  </a:cubicBezTo>
                  <a:cubicBezTo>
                    <a:pt x="178" y="19"/>
                    <a:pt x="178" y="19"/>
                    <a:pt x="178" y="19"/>
                  </a:cubicBezTo>
                  <a:cubicBezTo>
                    <a:pt x="178" y="31"/>
                    <a:pt x="182" y="32"/>
                    <a:pt x="196" y="36"/>
                  </a:cubicBezTo>
                  <a:cubicBezTo>
                    <a:pt x="227" y="45"/>
                    <a:pt x="227" y="45"/>
                    <a:pt x="227" y="45"/>
                  </a:cubicBezTo>
                  <a:cubicBezTo>
                    <a:pt x="227" y="158"/>
                    <a:pt x="227" y="158"/>
                    <a:pt x="227" y="158"/>
                  </a:cubicBezTo>
                  <a:cubicBezTo>
                    <a:pt x="215" y="148"/>
                    <a:pt x="190" y="133"/>
                    <a:pt x="153" y="133"/>
                  </a:cubicBezTo>
                  <a:cubicBezTo>
                    <a:pt x="81" y="133"/>
                    <a:pt x="0" y="185"/>
                    <a:pt x="0" y="313"/>
                  </a:cubicBezTo>
                  <a:cubicBezTo>
                    <a:pt x="0" y="425"/>
                    <a:pt x="62" y="473"/>
                    <a:pt x="123" y="473"/>
                  </a:cubicBezTo>
                  <a:cubicBezTo>
                    <a:pt x="162" y="473"/>
                    <a:pt x="195" y="453"/>
                    <a:pt x="227" y="420"/>
                  </a:cubicBezTo>
                  <a:cubicBezTo>
                    <a:pt x="227" y="447"/>
                    <a:pt x="227" y="447"/>
                    <a:pt x="227" y="447"/>
                  </a:cubicBezTo>
                  <a:cubicBezTo>
                    <a:pt x="227" y="457"/>
                    <a:pt x="230" y="463"/>
                    <a:pt x="242" y="463"/>
                  </a:cubicBezTo>
                  <a:cubicBezTo>
                    <a:pt x="340" y="463"/>
                    <a:pt x="340" y="463"/>
                    <a:pt x="340" y="463"/>
                  </a:cubicBezTo>
                  <a:cubicBezTo>
                    <a:pt x="347" y="463"/>
                    <a:pt x="348" y="459"/>
                    <a:pt x="348" y="453"/>
                  </a:cubicBezTo>
                  <a:cubicBezTo>
                    <a:pt x="348" y="444"/>
                    <a:pt x="348" y="444"/>
                    <a:pt x="348" y="444"/>
                  </a:cubicBezTo>
                  <a:cubicBezTo>
                    <a:pt x="348" y="432"/>
                    <a:pt x="344" y="432"/>
                    <a:pt x="331" y="428"/>
                  </a:cubicBezTo>
                  <a:close/>
                  <a:moveTo>
                    <a:pt x="227" y="379"/>
                  </a:moveTo>
                  <a:cubicBezTo>
                    <a:pt x="205" y="401"/>
                    <a:pt x="181" y="418"/>
                    <a:pt x="153" y="418"/>
                  </a:cubicBezTo>
                  <a:cubicBezTo>
                    <a:pt x="100" y="418"/>
                    <a:pt x="77" y="362"/>
                    <a:pt x="77" y="299"/>
                  </a:cubicBezTo>
                  <a:cubicBezTo>
                    <a:pt x="77" y="225"/>
                    <a:pt x="109" y="179"/>
                    <a:pt x="158" y="179"/>
                  </a:cubicBezTo>
                  <a:cubicBezTo>
                    <a:pt x="209" y="179"/>
                    <a:pt x="227" y="229"/>
                    <a:pt x="227" y="299"/>
                  </a:cubicBezTo>
                  <a:lnTo>
                    <a:pt x="227" y="379"/>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7" name="Freeform 12"/>
            <p:cNvSpPr>
              <a:spLocks/>
            </p:cNvSpPr>
            <p:nvPr userDrawn="1"/>
          </p:nvSpPr>
          <p:spPr bwMode="auto">
            <a:xfrm>
              <a:off x="7032625" y="6354763"/>
              <a:ext cx="234950" cy="211138"/>
            </a:xfrm>
            <a:custGeom>
              <a:avLst/>
              <a:gdLst>
                <a:gd name="T0" fmla="*/ 323 w 372"/>
                <a:gd name="T1" fmla="*/ 15 h 330"/>
                <a:gd name="T2" fmla="*/ 308 w 372"/>
                <a:gd name="T3" fmla="*/ 0 h 330"/>
                <a:gd name="T4" fmla="*/ 210 w 372"/>
                <a:gd name="T5" fmla="*/ 0 h 330"/>
                <a:gd name="T6" fmla="*/ 202 w 372"/>
                <a:gd name="T7" fmla="*/ 10 h 330"/>
                <a:gd name="T8" fmla="*/ 202 w 372"/>
                <a:gd name="T9" fmla="*/ 19 h 330"/>
                <a:gd name="T10" fmla="*/ 219 w 372"/>
                <a:gd name="T11" fmla="*/ 35 h 330"/>
                <a:gd name="T12" fmla="*/ 251 w 372"/>
                <a:gd name="T13" fmla="*/ 44 h 330"/>
                <a:gd name="T14" fmla="*/ 251 w 372"/>
                <a:gd name="T15" fmla="*/ 236 h 330"/>
                <a:gd name="T16" fmla="*/ 176 w 372"/>
                <a:gd name="T17" fmla="*/ 275 h 330"/>
                <a:gd name="T18" fmla="*/ 121 w 372"/>
                <a:gd name="T19" fmla="*/ 169 h 330"/>
                <a:gd name="T20" fmla="*/ 121 w 372"/>
                <a:gd name="T21" fmla="*/ 15 h 330"/>
                <a:gd name="T22" fmla="*/ 106 w 372"/>
                <a:gd name="T23" fmla="*/ 0 h 330"/>
                <a:gd name="T24" fmla="*/ 8 w 372"/>
                <a:gd name="T25" fmla="*/ 0 h 330"/>
                <a:gd name="T26" fmla="*/ 0 w 372"/>
                <a:gd name="T27" fmla="*/ 10 h 330"/>
                <a:gd name="T28" fmla="*/ 0 w 372"/>
                <a:gd name="T29" fmla="*/ 19 h 330"/>
                <a:gd name="T30" fmla="*/ 18 w 372"/>
                <a:gd name="T31" fmla="*/ 35 h 330"/>
                <a:gd name="T32" fmla="*/ 49 w 372"/>
                <a:gd name="T33" fmla="*/ 44 h 330"/>
                <a:gd name="T34" fmla="*/ 49 w 372"/>
                <a:gd name="T35" fmla="*/ 207 h 330"/>
                <a:gd name="T36" fmla="*/ 145 w 372"/>
                <a:gd name="T37" fmla="*/ 330 h 330"/>
                <a:gd name="T38" fmla="*/ 251 w 372"/>
                <a:gd name="T39" fmla="*/ 277 h 330"/>
                <a:gd name="T40" fmla="*/ 251 w 372"/>
                <a:gd name="T41" fmla="*/ 304 h 330"/>
                <a:gd name="T42" fmla="*/ 266 w 372"/>
                <a:gd name="T43" fmla="*/ 320 h 330"/>
                <a:gd name="T44" fmla="*/ 364 w 372"/>
                <a:gd name="T45" fmla="*/ 320 h 330"/>
                <a:gd name="T46" fmla="*/ 372 w 372"/>
                <a:gd name="T47" fmla="*/ 310 h 330"/>
                <a:gd name="T48" fmla="*/ 372 w 372"/>
                <a:gd name="T49" fmla="*/ 301 h 330"/>
                <a:gd name="T50" fmla="*/ 354 w 372"/>
                <a:gd name="T51" fmla="*/ 285 h 330"/>
                <a:gd name="T52" fmla="*/ 323 w 372"/>
                <a:gd name="T53" fmla="*/ 275 h 330"/>
                <a:gd name="T54" fmla="*/ 323 w 372"/>
                <a:gd name="T55" fmla="*/ 15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72" h="330">
                  <a:moveTo>
                    <a:pt x="323" y="15"/>
                  </a:moveTo>
                  <a:cubicBezTo>
                    <a:pt x="323" y="6"/>
                    <a:pt x="320" y="0"/>
                    <a:pt x="308" y="0"/>
                  </a:cubicBezTo>
                  <a:cubicBezTo>
                    <a:pt x="210" y="0"/>
                    <a:pt x="210" y="0"/>
                    <a:pt x="210" y="0"/>
                  </a:cubicBezTo>
                  <a:cubicBezTo>
                    <a:pt x="202" y="0"/>
                    <a:pt x="202" y="4"/>
                    <a:pt x="202" y="10"/>
                  </a:cubicBezTo>
                  <a:cubicBezTo>
                    <a:pt x="202" y="19"/>
                    <a:pt x="202" y="19"/>
                    <a:pt x="202" y="19"/>
                  </a:cubicBezTo>
                  <a:cubicBezTo>
                    <a:pt x="202" y="31"/>
                    <a:pt x="206" y="31"/>
                    <a:pt x="219" y="35"/>
                  </a:cubicBezTo>
                  <a:cubicBezTo>
                    <a:pt x="251" y="44"/>
                    <a:pt x="251" y="44"/>
                    <a:pt x="251" y="44"/>
                  </a:cubicBezTo>
                  <a:cubicBezTo>
                    <a:pt x="251" y="236"/>
                    <a:pt x="251" y="236"/>
                    <a:pt x="251" y="236"/>
                  </a:cubicBezTo>
                  <a:cubicBezTo>
                    <a:pt x="224" y="264"/>
                    <a:pt x="204" y="275"/>
                    <a:pt x="176" y="275"/>
                  </a:cubicBezTo>
                  <a:cubicBezTo>
                    <a:pt x="125" y="275"/>
                    <a:pt x="121" y="236"/>
                    <a:pt x="121" y="169"/>
                  </a:cubicBezTo>
                  <a:cubicBezTo>
                    <a:pt x="121" y="15"/>
                    <a:pt x="121" y="15"/>
                    <a:pt x="121" y="15"/>
                  </a:cubicBezTo>
                  <a:cubicBezTo>
                    <a:pt x="121" y="6"/>
                    <a:pt x="118" y="0"/>
                    <a:pt x="106" y="0"/>
                  </a:cubicBezTo>
                  <a:cubicBezTo>
                    <a:pt x="8" y="0"/>
                    <a:pt x="8" y="0"/>
                    <a:pt x="8" y="0"/>
                  </a:cubicBezTo>
                  <a:cubicBezTo>
                    <a:pt x="1" y="0"/>
                    <a:pt x="0" y="4"/>
                    <a:pt x="0" y="10"/>
                  </a:cubicBezTo>
                  <a:cubicBezTo>
                    <a:pt x="0" y="19"/>
                    <a:pt x="0" y="19"/>
                    <a:pt x="0" y="19"/>
                  </a:cubicBezTo>
                  <a:cubicBezTo>
                    <a:pt x="0" y="31"/>
                    <a:pt x="4" y="31"/>
                    <a:pt x="18" y="35"/>
                  </a:cubicBezTo>
                  <a:cubicBezTo>
                    <a:pt x="49" y="44"/>
                    <a:pt x="49" y="44"/>
                    <a:pt x="49" y="44"/>
                  </a:cubicBezTo>
                  <a:cubicBezTo>
                    <a:pt x="49" y="207"/>
                    <a:pt x="49" y="207"/>
                    <a:pt x="49" y="207"/>
                  </a:cubicBezTo>
                  <a:cubicBezTo>
                    <a:pt x="49" y="309"/>
                    <a:pt x="96" y="330"/>
                    <a:pt x="145" y="330"/>
                  </a:cubicBezTo>
                  <a:cubicBezTo>
                    <a:pt x="188" y="330"/>
                    <a:pt x="220" y="312"/>
                    <a:pt x="251" y="277"/>
                  </a:cubicBezTo>
                  <a:cubicBezTo>
                    <a:pt x="251" y="304"/>
                    <a:pt x="251" y="304"/>
                    <a:pt x="251" y="304"/>
                  </a:cubicBezTo>
                  <a:cubicBezTo>
                    <a:pt x="251" y="314"/>
                    <a:pt x="254" y="320"/>
                    <a:pt x="266" y="320"/>
                  </a:cubicBezTo>
                  <a:cubicBezTo>
                    <a:pt x="364" y="320"/>
                    <a:pt x="364" y="320"/>
                    <a:pt x="364" y="320"/>
                  </a:cubicBezTo>
                  <a:cubicBezTo>
                    <a:pt x="371" y="320"/>
                    <a:pt x="372" y="316"/>
                    <a:pt x="372" y="310"/>
                  </a:cubicBezTo>
                  <a:cubicBezTo>
                    <a:pt x="372" y="301"/>
                    <a:pt x="372" y="301"/>
                    <a:pt x="372" y="301"/>
                  </a:cubicBezTo>
                  <a:cubicBezTo>
                    <a:pt x="372" y="289"/>
                    <a:pt x="368" y="289"/>
                    <a:pt x="354" y="285"/>
                  </a:cubicBezTo>
                  <a:cubicBezTo>
                    <a:pt x="323" y="275"/>
                    <a:pt x="323" y="275"/>
                    <a:pt x="323" y="275"/>
                  </a:cubicBezTo>
                  <a:lnTo>
                    <a:pt x="323" y="15"/>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8" name="Freeform 13"/>
            <p:cNvSpPr>
              <a:spLocks noEditPoints="1"/>
            </p:cNvSpPr>
            <p:nvPr userDrawn="1"/>
          </p:nvSpPr>
          <p:spPr bwMode="auto">
            <a:xfrm>
              <a:off x="6140450" y="6348413"/>
              <a:ext cx="195263" cy="217488"/>
            </a:xfrm>
            <a:custGeom>
              <a:avLst/>
              <a:gdLst>
                <a:gd name="T0" fmla="*/ 289 w 307"/>
                <a:gd name="T1" fmla="*/ 295 h 340"/>
                <a:gd name="T2" fmla="*/ 258 w 307"/>
                <a:gd name="T3" fmla="*/ 285 h 340"/>
                <a:gd name="T4" fmla="*/ 258 w 307"/>
                <a:gd name="T5" fmla="*/ 106 h 340"/>
                <a:gd name="T6" fmla="*/ 130 w 307"/>
                <a:gd name="T7" fmla="*/ 0 h 340"/>
                <a:gd name="T8" fmla="*/ 45 w 307"/>
                <a:gd name="T9" fmla="*/ 12 h 340"/>
                <a:gd name="T10" fmla="*/ 22 w 307"/>
                <a:gd name="T11" fmla="*/ 39 h 340"/>
                <a:gd name="T12" fmla="*/ 18 w 307"/>
                <a:gd name="T13" fmla="*/ 74 h 340"/>
                <a:gd name="T14" fmla="*/ 24 w 307"/>
                <a:gd name="T15" fmla="*/ 84 h 340"/>
                <a:gd name="T16" fmla="*/ 43 w 307"/>
                <a:gd name="T17" fmla="*/ 76 h 340"/>
                <a:gd name="T18" fmla="*/ 125 w 307"/>
                <a:gd name="T19" fmla="*/ 54 h 340"/>
                <a:gd name="T20" fmla="*/ 185 w 307"/>
                <a:gd name="T21" fmla="*/ 118 h 340"/>
                <a:gd name="T22" fmla="*/ 185 w 307"/>
                <a:gd name="T23" fmla="*/ 151 h 340"/>
                <a:gd name="T24" fmla="*/ 63 w 307"/>
                <a:gd name="T25" fmla="*/ 176 h 340"/>
                <a:gd name="T26" fmla="*/ 0 w 307"/>
                <a:gd name="T27" fmla="*/ 250 h 340"/>
                <a:gd name="T28" fmla="*/ 83 w 307"/>
                <a:gd name="T29" fmla="*/ 340 h 340"/>
                <a:gd name="T30" fmla="*/ 185 w 307"/>
                <a:gd name="T31" fmla="*/ 290 h 340"/>
                <a:gd name="T32" fmla="*/ 185 w 307"/>
                <a:gd name="T33" fmla="*/ 314 h 340"/>
                <a:gd name="T34" fmla="*/ 200 w 307"/>
                <a:gd name="T35" fmla="*/ 330 h 340"/>
                <a:gd name="T36" fmla="*/ 298 w 307"/>
                <a:gd name="T37" fmla="*/ 330 h 340"/>
                <a:gd name="T38" fmla="*/ 307 w 307"/>
                <a:gd name="T39" fmla="*/ 320 h 340"/>
                <a:gd name="T40" fmla="*/ 307 w 307"/>
                <a:gd name="T41" fmla="*/ 311 h 340"/>
                <a:gd name="T42" fmla="*/ 289 w 307"/>
                <a:gd name="T43" fmla="*/ 295 h 340"/>
                <a:gd name="T44" fmla="*/ 185 w 307"/>
                <a:gd name="T45" fmla="*/ 254 h 340"/>
                <a:gd name="T46" fmla="*/ 116 w 307"/>
                <a:gd name="T47" fmla="*/ 285 h 340"/>
                <a:gd name="T48" fmla="*/ 78 w 307"/>
                <a:gd name="T49" fmla="*/ 244 h 340"/>
                <a:gd name="T50" fmla="*/ 114 w 307"/>
                <a:gd name="T51" fmla="*/ 201 h 340"/>
                <a:gd name="T52" fmla="*/ 185 w 307"/>
                <a:gd name="T53" fmla="*/ 184 h 340"/>
                <a:gd name="T54" fmla="*/ 185 w 307"/>
                <a:gd name="T55" fmla="*/ 254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07" h="340">
                  <a:moveTo>
                    <a:pt x="289" y="295"/>
                  </a:moveTo>
                  <a:cubicBezTo>
                    <a:pt x="258" y="285"/>
                    <a:pt x="258" y="285"/>
                    <a:pt x="258" y="285"/>
                  </a:cubicBezTo>
                  <a:cubicBezTo>
                    <a:pt x="258" y="106"/>
                    <a:pt x="258" y="106"/>
                    <a:pt x="258" y="106"/>
                  </a:cubicBezTo>
                  <a:cubicBezTo>
                    <a:pt x="258" y="27"/>
                    <a:pt x="202" y="0"/>
                    <a:pt x="130" y="0"/>
                  </a:cubicBezTo>
                  <a:cubicBezTo>
                    <a:pt x="87" y="0"/>
                    <a:pt x="52" y="10"/>
                    <a:pt x="45" y="12"/>
                  </a:cubicBezTo>
                  <a:cubicBezTo>
                    <a:pt x="27" y="17"/>
                    <a:pt x="24" y="21"/>
                    <a:pt x="22" y="39"/>
                  </a:cubicBezTo>
                  <a:cubicBezTo>
                    <a:pt x="18" y="74"/>
                    <a:pt x="18" y="74"/>
                    <a:pt x="18" y="74"/>
                  </a:cubicBezTo>
                  <a:cubicBezTo>
                    <a:pt x="18" y="81"/>
                    <a:pt x="20" y="84"/>
                    <a:pt x="24" y="84"/>
                  </a:cubicBezTo>
                  <a:cubicBezTo>
                    <a:pt x="30" y="84"/>
                    <a:pt x="38" y="79"/>
                    <a:pt x="43" y="76"/>
                  </a:cubicBezTo>
                  <a:cubicBezTo>
                    <a:pt x="65" y="64"/>
                    <a:pt x="98" y="54"/>
                    <a:pt x="125" y="54"/>
                  </a:cubicBezTo>
                  <a:cubicBezTo>
                    <a:pt x="182" y="54"/>
                    <a:pt x="185" y="92"/>
                    <a:pt x="185" y="118"/>
                  </a:cubicBezTo>
                  <a:cubicBezTo>
                    <a:pt x="185" y="151"/>
                    <a:pt x="185" y="151"/>
                    <a:pt x="185" y="151"/>
                  </a:cubicBezTo>
                  <a:cubicBezTo>
                    <a:pt x="63" y="176"/>
                    <a:pt x="63" y="176"/>
                    <a:pt x="63" y="176"/>
                  </a:cubicBezTo>
                  <a:cubicBezTo>
                    <a:pt x="22" y="184"/>
                    <a:pt x="0" y="203"/>
                    <a:pt x="0" y="250"/>
                  </a:cubicBezTo>
                  <a:cubicBezTo>
                    <a:pt x="0" y="302"/>
                    <a:pt x="27" y="340"/>
                    <a:pt x="83" y="340"/>
                  </a:cubicBezTo>
                  <a:cubicBezTo>
                    <a:pt x="119" y="340"/>
                    <a:pt x="145" y="328"/>
                    <a:pt x="185" y="290"/>
                  </a:cubicBezTo>
                  <a:cubicBezTo>
                    <a:pt x="185" y="314"/>
                    <a:pt x="185" y="314"/>
                    <a:pt x="185" y="314"/>
                  </a:cubicBezTo>
                  <a:cubicBezTo>
                    <a:pt x="185" y="324"/>
                    <a:pt x="188" y="330"/>
                    <a:pt x="200" y="330"/>
                  </a:cubicBezTo>
                  <a:cubicBezTo>
                    <a:pt x="298" y="330"/>
                    <a:pt x="298" y="330"/>
                    <a:pt x="298" y="330"/>
                  </a:cubicBezTo>
                  <a:cubicBezTo>
                    <a:pt x="305" y="330"/>
                    <a:pt x="307" y="326"/>
                    <a:pt x="307" y="320"/>
                  </a:cubicBezTo>
                  <a:cubicBezTo>
                    <a:pt x="307" y="311"/>
                    <a:pt x="307" y="311"/>
                    <a:pt x="307" y="311"/>
                  </a:cubicBezTo>
                  <a:cubicBezTo>
                    <a:pt x="307" y="299"/>
                    <a:pt x="303" y="299"/>
                    <a:pt x="289" y="295"/>
                  </a:cubicBezTo>
                  <a:close/>
                  <a:moveTo>
                    <a:pt x="185" y="254"/>
                  </a:moveTo>
                  <a:cubicBezTo>
                    <a:pt x="160" y="276"/>
                    <a:pt x="135" y="285"/>
                    <a:pt x="116" y="285"/>
                  </a:cubicBezTo>
                  <a:cubicBezTo>
                    <a:pt x="99" y="285"/>
                    <a:pt x="78" y="278"/>
                    <a:pt x="78" y="244"/>
                  </a:cubicBezTo>
                  <a:cubicBezTo>
                    <a:pt x="78" y="211"/>
                    <a:pt x="97" y="205"/>
                    <a:pt x="114" y="201"/>
                  </a:cubicBezTo>
                  <a:cubicBezTo>
                    <a:pt x="185" y="184"/>
                    <a:pt x="185" y="184"/>
                    <a:pt x="185" y="184"/>
                  </a:cubicBezTo>
                  <a:cubicBezTo>
                    <a:pt x="185" y="254"/>
                    <a:pt x="185" y="254"/>
                    <a:pt x="185" y="254"/>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9" name="Freeform 14"/>
            <p:cNvSpPr>
              <a:spLocks noEditPoints="1"/>
            </p:cNvSpPr>
            <p:nvPr userDrawn="1"/>
          </p:nvSpPr>
          <p:spPr bwMode="auto">
            <a:xfrm>
              <a:off x="6565900" y="6264275"/>
              <a:ext cx="222250" cy="301625"/>
            </a:xfrm>
            <a:custGeom>
              <a:avLst/>
              <a:gdLst>
                <a:gd name="T0" fmla="*/ 226 w 349"/>
                <a:gd name="T1" fmla="*/ 133 h 473"/>
                <a:gd name="T2" fmla="*/ 122 w 349"/>
                <a:gd name="T3" fmla="*/ 185 h 473"/>
                <a:gd name="T4" fmla="*/ 122 w 349"/>
                <a:gd name="T5" fmla="*/ 16 h 473"/>
                <a:gd name="T6" fmla="*/ 107 w 349"/>
                <a:gd name="T7" fmla="*/ 0 h 473"/>
                <a:gd name="T8" fmla="*/ 9 w 349"/>
                <a:gd name="T9" fmla="*/ 0 h 473"/>
                <a:gd name="T10" fmla="*/ 0 w 349"/>
                <a:gd name="T11" fmla="*/ 11 h 473"/>
                <a:gd name="T12" fmla="*/ 0 w 349"/>
                <a:gd name="T13" fmla="*/ 19 h 473"/>
                <a:gd name="T14" fmla="*/ 18 w 349"/>
                <a:gd name="T15" fmla="*/ 36 h 473"/>
                <a:gd name="T16" fmla="*/ 49 w 349"/>
                <a:gd name="T17" fmla="*/ 45 h 473"/>
                <a:gd name="T18" fmla="*/ 49 w 349"/>
                <a:gd name="T19" fmla="*/ 422 h 473"/>
                <a:gd name="T20" fmla="*/ 62 w 349"/>
                <a:gd name="T21" fmla="*/ 445 h 473"/>
                <a:gd name="T22" fmla="*/ 182 w 349"/>
                <a:gd name="T23" fmla="*/ 473 h 473"/>
                <a:gd name="T24" fmla="*/ 349 w 349"/>
                <a:gd name="T25" fmla="*/ 291 h 473"/>
                <a:gd name="T26" fmla="*/ 226 w 349"/>
                <a:gd name="T27" fmla="*/ 133 h 473"/>
                <a:gd name="T28" fmla="*/ 181 w 349"/>
                <a:gd name="T29" fmla="*/ 430 h 473"/>
                <a:gd name="T30" fmla="*/ 122 w 349"/>
                <a:gd name="T31" fmla="*/ 337 h 473"/>
                <a:gd name="T32" fmla="*/ 122 w 349"/>
                <a:gd name="T33" fmla="*/ 227 h 473"/>
                <a:gd name="T34" fmla="*/ 196 w 349"/>
                <a:gd name="T35" fmla="*/ 188 h 473"/>
                <a:gd name="T36" fmla="*/ 271 w 349"/>
                <a:gd name="T37" fmla="*/ 305 h 473"/>
                <a:gd name="T38" fmla="*/ 181 w 349"/>
                <a:gd name="T39" fmla="*/ 430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9" h="473">
                  <a:moveTo>
                    <a:pt x="226" y="133"/>
                  </a:moveTo>
                  <a:cubicBezTo>
                    <a:pt x="188" y="133"/>
                    <a:pt x="154" y="153"/>
                    <a:pt x="122" y="185"/>
                  </a:cubicBezTo>
                  <a:cubicBezTo>
                    <a:pt x="122" y="16"/>
                    <a:pt x="122" y="16"/>
                    <a:pt x="122" y="16"/>
                  </a:cubicBezTo>
                  <a:cubicBezTo>
                    <a:pt x="122" y="6"/>
                    <a:pt x="119" y="0"/>
                    <a:pt x="107" y="0"/>
                  </a:cubicBezTo>
                  <a:cubicBezTo>
                    <a:pt x="9" y="0"/>
                    <a:pt x="9" y="0"/>
                    <a:pt x="9" y="0"/>
                  </a:cubicBezTo>
                  <a:cubicBezTo>
                    <a:pt x="2" y="0"/>
                    <a:pt x="0" y="4"/>
                    <a:pt x="0" y="11"/>
                  </a:cubicBezTo>
                  <a:cubicBezTo>
                    <a:pt x="0" y="19"/>
                    <a:pt x="0" y="19"/>
                    <a:pt x="0" y="19"/>
                  </a:cubicBezTo>
                  <a:cubicBezTo>
                    <a:pt x="0" y="31"/>
                    <a:pt x="4" y="32"/>
                    <a:pt x="18" y="36"/>
                  </a:cubicBezTo>
                  <a:cubicBezTo>
                    <a:pt x="49" y="45"/>
                    <a:pt x="49" y="45"/>
                    <a:pt x="49" y="45"/>
                  </a:cubicBezTo>
                  <a:cubicBezTo>
                    <a:pt x="49" y="422"/>
                    <a:pt x="49" y="422"/>
                    <a:pt x="49" y="422"/>
                  </a:cubicBezTo>
                  <a:cubicBezTo>
                    <a:pt x="49" y="431"/>
                    <a:pt x="50" y="438"/>
                    <a:pt x="62" y="445"/>
                  </a:cubicBezTo>
                  <a:cubicBezTo>
                    <a:pt x="83" y="458"/>
                    <a:pt x="135" y="473"/>
                    <a:pt x="182" y="473"/>
                  </a:cubicBezTo>
                  <a:cubicBezTo>
                    <a:pt x="287" y="473"/>
                    <a:pt x="349" y="399"/>
                    <a:pt x="349" y="291"/>
                  </a:cubicBezTo>
                  <a:cubicBezTo>
                    <a:pt x="349" y="182"/>
                    <a:pt x="287" y="133"/>
                    <a:pt x="226" y="133"/>
                  </a:cubicBezTo>
                  <a:close/>
                  <a:moveTo>
                    <a:pt x="181" y="430"/>
                  </a:moveTo>
                  <a:cubicBezTo>
                    <a:pt x="131" y="430"/>
                    <a:pt x="122" y="385"/>
                    <a:pt x="122" y="337"/>
                  </a:cubicBezTo>
                  <a:cubicBezTo>
                    <a:pt x="122" y="227"/>
                    <a:pt x="122" y="227"/>
                    <a:pt x="122" y="227"/>
                  </a:cubicBezTo>
                  <a:cubicBezTo>
                    <a:pt x="143" y="205"/>
                    <a:pt x="168" y="188"/>
                    <a:pt x="196" y="188"/>
                  </a:cubicBezTo>
                  <a:cubicBezTo>
                    <a:pt x="249" y="188"/>
                    <a:pt x="271" y="244"/>
                    <a:pt x="271" y="305"/>
                  </a:cubicBezTo>
                  <a:cubicBezTo>
                    <a:pt x="271" y="390"/>
                    <a:pt x="229" y="430"/>
                    <a:pt x="181" y="430"/>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0" name="Freeform 15"/>
            <p:cNvSpPr>
              <a:spLocks noEditPoints="1"/>
            </p:cNvSpPr>
            <p:nvPr userDrawn="1"/>
          </p:nvSpPr>
          <p:spPr bwMode="auto">
            <a:xfrm>
              <a:off x="7283450" y="6264275"/>
              <a:ext cx="222250" cy="301625"/>
            </a:xfrm>
            <a:custGeom>
              <a:avLst/>
              <a:gdLst>
                <a:gd name="T0" fmla="*/ 331 w 349"/>
                <a:gd name="T1" fmla="*/ 428 h 473"/>
                <a:gd name="T2" fmla="*/ 300 w 349"/>
                <a:gd name="T3" fmla="*/ 418 h 473"/>
                <a:gd name="T4" fmla="*/ 300 w 349"/>
                <a:gd name="T5" fmla="*/ 16 h 473"/>
                <a:gd name="T6" fmla="*/ 285 w 349"/>
                <a:gd name="T7" fmla="*/ 0 h 473"/>
                <a:gd name="T8" fmla="*/ 187 w 349"/>
                <a:gd name="T9" fmla="*/ 0 h 473"/>
                <a:gd name="T10" fmla="*/ 178 w 349"/>
                <a:gd name="T11" fmla="*/ 11 h 473"/>
                <a:gd name="T12" fmla="*/ 178 w 349"/>
                <a:gd name="T13" fmla="*/ 19 h 473"/>
                <a:gd name="T14" fmla="*/ 196 w 349"/>
                <a:gd name="T15" fmla="*/ 36 h 473"/>
                <a:gd name="T16" fmla="*/ 227 w 349"/>
                <a:gd name="T17" fmla="*/ 45 h 473"/>
                <a:gd name="T18" fmla="*/ 227 w 349"/>
                <a:gd name="T19" fmla="*/ 158 h 473"/>
                <a:gd name="T20" fmla="*/ 153 w 349"/>
                <a:gd name="T21" fmla="*/ 133 h 473"/>
                <a:gd name="T22" fmla="*/ 0 w 349"/>
                <a:gd name="T23" fmla="*/ 313 h 473"/>
                <a:gd name="T24" fmla="*/ 123 w 349"/>
                <a:gd name="T25" fmla="*/ 473 h 473"/>
                <a:gd name="T26" fmla="*/ 227 w 349"/>
                <a:gd name="T27" fmla="*/ 420 h 473"/>
                <a:gd name="T28" fmla="*/ 227 w 349"/>
                <a:gd name="T29" fmla="*/ 447 h 473"/>
                <a:gd name="T30" fmla="*/ 242 w 349"/>
                <a:gd name="T31" fmla="*/ 463 h 473"/>
                <a:gd name="T32" fmla="*/ 340 w 349"/>
                <a:gd name="T33" fmla="*/ 463 h 473"/>
                <a:gd name="T34" fmla="*/ 349 w 349"/>
                <a:gd name="T35" fmla="*/ 453 h 473"/>
                <a:gd name="T36" fmla="*/ 349 w 349"/>
                <a:gd name="T37" fmla="*/ 444 h 473"/>
                <a:gd name="T38" fmla="*/ 331 w 349"/>
                <a:gd name="T39" fmla="*/ 428 h 473"/>
                <a:gd name="T40" fmla="*/ 227 w 349"/>
                <a:gd name="T41" fmla="*/ 379 h 473"/>
                <a:gd name="T42" fmla="*/ 153 w 349"/>
                <a:gd name="T43" fmla="*/ 418 h 473"/>
                <a:gd name="T44" fmla="*/ 78 w 349"/>
                <a:gd name="T45" fmla="*/ 299 h 473"/>
                <a:gd name="T46" fmla="*/ 158 w 349"/>
                <a:gd name="T47" fmla="*/ 179 h 473"/>
                <a:gd name="T48" fmla="*/ 227 w 349"/>
                <a:gd name="T49" fmla="*/ 299 h 473"/>
                <a:gd name="T50" fmla="*/ 227 w 349"/>
                <a:gd name="T51" fmla="*/ 379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49" h="473">
                  <a:moveTo>
                    <a:pt x="331" y="428"/>
                  </a:moveTo>
                  <a:cubicBezTo>
                    <a:pt x="300" y="418"/>
                    <a:pt x="300" y="418"/>
                    <a:pt x="300" y="418"/>
                  </a:cubicBezTo>
                  <a:cubicBezTo>
                    <a:pt x="300" y="16"/>
                    <a:pt x="300" y="16"/>
                    <a:pt x="300" y="16"/>
                  </a:cubicBezTo>
                  <a:cubicBezTo>
                    <a:pt x="300" y="6"/>
                    <a:pt x="297" y="0"/>
                    <a:pt x="285" y="0"/>
                  </a:cubicBezTo>
                  <a:cubicBezTo>
                    <a:pt x="187" y="0"/>
                    <a:pt x="187" y="0"/>
                    <a:pt x="187" y="0"/>
                  </a:cubicBezTo>
                  <a:cubicBezTo>
                    <a:pt x="179" y="0"/>
                    <a:pt x="178" y="4"/>
                    <a:pt x="178" y="11"/>
                  </a:cubicBezTo>
                  <a:cubicBezTo>
                    <a:pt x="178" y="19"/>
                    <a:pt x="178" y="19"/>
                    <a:pt x="178" y="19"/>
                  </a:cubicBezTo>
                  <a:cubicBezTo>
                    <a:pt x="178" y="31"/>
                    <a:pt x="182" y="32"/>
                    <a:pt x="196" y="36"/>
                  </a:cubicBezTo>
                  <a:cubicBezTo>
                    <a:pt x="227" y="45"/>
                    <a:pt x="227" y="45"/>
                    <a:pt x="227" y="45"/>
                  </a:cubicBezTo>
                  <a:cubicBezTo>
                    <a:pt x="227" y="158"/>
                    <a:pt x="227" y="158"/>
                    <a:pt x="227" y="158"/>
                  </a:cubicBezTo>
                  <a:cubicBezTo>
                    <a:pt x="216" y="148"/>
                    <a:pt x="191" y="133"/>
                    <a:pt x="153" y="133"/>
                  </a:cubicBezTo>
                  <a:cubicBezTo>
                    <a:pt x="82" y="133"/>
                    <a:pt x="0" y="185"/>
                    <a:pt x="0" y="313"/>
                  </a:cubicBezTo>
                  <a:cubicBezTo>
                    <a:pt x="0" y="425"/>
                    <a:pt x="62" y="473"/>
                    <a:pt x="123" y="473"/>
                  </a:cubicBezTo>
                  <a:cubicBezTo>
                    <a:pt x="162" y="473"/>
                    <a:pt x="195" y="453"/>
                    <a:pt x="227" y="420"/>
                  </a:cubicBezTo>
                  <a:cubicBezTo>
                    <a:pt x="227" y="447"/>
                    <a:pt x="227" y="447"/>
                    <a:pt x="227" y="447"/>
                  </a:cubicBezTo>
                  <a:cubicBezTo>
                    <a:pt x="227" y="457"/>
                    <a:pt x="230" y="463"/>
                    <a:pt x="242" y="463"/>
                  </a:cubicBezTo>
                  <a:cubicBezTo>
                    <a:pt x="340" y="463"/>
                    <a:pt x="340" y="463"/>
                    <a:pt x="340" y="463"/>
                  </a:cubicBezTo>
                  <a:cubicBezTo>
                    <a:pt x="347" y="463"/>
                    <a:pt x="349" y="459"/>
                    <a:pt x="349" y="453"/>
                  </a:cubicBezTo>
                  <a:cubicBezTo>
                    <a:pt x="349" y="444"/>
                    <a:pt x="349" y="444"/>
                    <a:pt x="349" y="444"/>
                  </a:cubicBezTo>
                  <a:cubicBezTo>
                    <a:pt x="349" y="432"/>
                    <a:pt x="345" y="432"/>
                    <a:pt x="331" y="428"/>
                  </a:cubicBezTo>
                  <a:close/>
                  <a:moveTo>
                    <a:pt x="227" y="379"/>
                  </a:moveTo>
                  <a:cubicBezTo>
                    <a:pt x="206" y="401"/>
                    <a:pt x="182" y="418"/>
                    <a:pt x="153" y="418"/>
                  </a:cubicBezTo>
                  <a:cubicBezTo>
                    <a:pt x="100" y="418"/>
                    <a:pt x="78" y="362"/>
                    <a:pt x="78" y="299"/>
                  </a:cubicBezTo>
                  <a:cubicBezTo>
                    <a:pt x="78" y="225"/>
                    <a:pt x="110" y="179"/>
                    <a:pt x="158" y="179"/>
                  </a:cubicBezTo>
                  <a:cubicBezTo>
                    <a:pt x="209" y="179"/>
                    <a:pt x="227" y="229"/>
                    <a:pt x="227" y="299"/>
                  </a:cubicBezTo>
                  <a:lnTo>
                    <a:pt x="227" y="379"/>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1" name="Freeform 16"/>
            <p:cNvSpPr>
              <a:spLocks noEditPoints="1"/>
            </p:cNvSpPr>
            <p:nvPr userDrawn="1"/>
          </p:nvSpPr>
          <p:spPr bwMode="auto">
            <a:xfrm>
              <a:off x="6816725" y="6348413"/>
              <a:ext cx="204788" cy="217488"/>
            </a:xfrm>
            <a:custGeom>
              <a:avLst/>
              <a:gdLst>
                <a:gd name="T0" fmla="*/ 168 w 322"/>
                <a:gd name="T1" fmla="*/ 0 h 340"/>
                <a:gd name="T2" fmla="*/ 0 w 322"/>
                <a:gd name="T3" fmla="*/ 178 h 340"/>
                <a:gd name="T4" fmla="*/ 154 w 322"/>
                <a:gd name="T5" fmla="*/ 340 h 340"/>
                <a:gd name="T6" fmla="*/ 322 w 322"/>
                <a:gd name="T7" fmla="*/ 162 h 340"/>
                <a:gd name="T8" fmla="*/ 168 w 322"/>
                <a:gd name="T9" fmla="*/ 0 h 340"/>
                <a:gd name="T10" fmla="*/ 162 w 322"/>
                <a:gd name="T11" fmla="*/ 294 h 340"/>
                <a:gd name="T12" fmla="*/ 76 w 322"/>
                <a:gd name="T13" fmla="*/ 170 h 340"/>
                <a:gd name="T14" fmla="*/ 162 w 322"/>
                <a:gd name="T15" fmla="*/ 46 h 340"/>
                <a:gd name="T16" fmla="*/ 248 w 322"/>
                <a:gd name="T17" fmla="*/ 170 h 340"/>
                <a:gd name="T18" fmla="*/ 162 w 322"/>
                <a:gd name="T19" fmla="*/ 294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2" h="340">
                  <a:moveTo>
                    <a:pt x="168" y="0"/>
                  </a:moveTo>
                  <a:cubicBezTo>
                    <a:pt x="56" y="0"/>
                    <a:pt x="0" y="86"/>
                    <a:pt x="0" y="178"/>
                  </a:cubicBezTo>
                  <a:cubicBezTo>
                    <a:pt x="0" y="264"/>
                    <a:pt x="48" y="340"/>
                    <a:pt x="154" y="340"/>
                  </a:cubicBezTo>
                  <a:cubicBezTo>
                    <a:pt x="266" y="340"/>
                    <a:pt x="322" y="254"/>
                    <a:pt x="322" y="162"/>
                  </a:cubicBezTo>
                  <a:cubicBezTo>
                    <a:pt x="322" y="76"/>
                    <a:pt x="273" y="0"/>
                    <a:pt x="168" y="0"/>
                  </a:cubicBezTo>
                  <a:close/>
                  <a:moveTo>
                    <a:pt x="162" y="294"/>
                  </a:moveTo>
                  <a:cubicBezTo>
                    <a:pt x="108" y="294"/>
                    <a:pt x="76" y="241"/>
                    <a:pt x="76" y="170"/>
                  </a:cubicBezTo>
                  <a:cubicBezTo>
                    <a:pt x="76" y="100"/>
                    <a:pt x="107" y="46"/>
                    <a:pt x="162" y="46"/>
                  </a:cubicBezTo>
                  <a:cubicBezTo>
                    <a:pt x="215" y="46"/>
                    <a:pt x="248" y="98"/>
                    <a:pt x="248" y="170"/>
                  </a:cubicBezTo>
                  <a:cubicBezTo>
                    <a:pt x="248" y="240"/>
                    <a:pt x="216" y="294"/>
                    <a:pt x="162" y="294"/>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2" name="Freeform 17"/>
            <p:cNvSpPr>
              <a:spLocks/>
            </p:cNvSpPr>
            <p:nvPr userDrawn="1"/>
          </p:nvSpPr>
          <p:spPr bwMode="auto">
            <a:xfrm>
              <a:off x="8139113" y="6348413"/>
              <a:ext cx="155575" cy="217488"/>
            </a:xfrm>
            <a:custGeom>
              <a:avLst/>
              <a:gdLst>
                <a:gd name="T0" fmla="*/ 247 w 247"/>
                <a:gd name="T1" fmla="*/ 22 h 340"/>
                <a:gd name="T2" fmla="*/ 238 w 247"/>
                <a:gd name="T3" fmla="*/ 11 h 340"/>
                <a:gd name="T4" fmla="*/ 165 w 247"/>
                <a:gd name="T5" fmla="*/ 0 h 340"/>
                <a:gd name="T6" fmla="*/ 0 w 247"/>
                <a:gd name="T7" fmla="*/ 170 h 340"/>
                <a:gd name="T8" fmla="*/ 165 w 247"/>
                <a:gd name="T9" fmla="*/ 340 h 340"/>
                <a:gd name="T10" fmla="*/ 238 w 247"/>
                <a:gd name="T11" fmla="*/ 329 h 340"/>
                <a:gd name="T12" fmla="*/ 247 w 247"/>
                <a:gd name="T13" fmla="*/ 318 h 340"/>
                <a:gd name="T14" fmla="*/ 247 w 247"/>
                <a:gd name="T15" fmla="*/ 269 h 340"/>
                <a:gd name="T16" fmla="*/ 243 w 247"/>
                <a:gd name="T17" fmla="*/ 262 h 340"/>
                <a:gd name="T18" fmla="*/ 231 w 247"/>
                <a:gd name="T19" fmla="*/ 266 h 340"/>
                <a:gd name="T20" fmla="*/ 169 w 247"/>
                <a:gd name="T21" fmla="*/ 281 h 340"/>
                <a:gd name="T22" fmla="*/ 71 w 247"/>
                <a:gd name="T23" fmla="*/ 170 h 340"/>
                <a:gd name="T24" fmla="*/ 169 w 247"/>
                <a:gd name="T25" fmla="*/ 59 h 340"/>
                <a:gd name="T26" fmla="*/ 231 w 247"/>
                <a:gd name="T27" fmla="*/ 74 h 340"/>
                <a:gd name="T28" fmla="*/ 243 w 247"/>
                <a:gd name="T29" fmla="*/ 78 h 340"/>
                <a:gd name="T30" fmla="*/ 247 w 247"/>
                <a:gd name="T31" fmla="*/ 71 h 340"/>
                <a:gd name="T32" fmla="*/ 247 w 247"/>
                <a:gd name="T33" fmla="*/ 22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7" h="340">
                  <a:moveTo>
                    <a:pt x="247" y="22"/>
                  </a:moveTo>
                  <a:cubicBezTo>
                    <a:pt x="247" y="14"/>
                    <a:pt x="245" y="14"/>
                    <a:pt x="238" y="11"/>
                  </a:cubicBezTo>
                  <a:cubicBezTo>
                    <a:pt x="222" y="5"/>
                    <a:pt x="194" y="0"/>
                    <a:pt x="165" y="0"/>
                  </a:cubicBezTo>
                  <a:cubicBezTo>
                    <a:pt x="34" y="0"/>
                    <a:pt x="0" y="92"/>
                    <a:pt x="0" y="170"/>
                  </a:cubicBezTo>
                  <a:cubicBezTo>
                    <a:pt x="0" y="249"/>
                    <a:pt x="33" y="340"/>
                    <a:pt x="165" y="340"/>
                  </a:cubicBezTo>
                  <a:cubicBezTo>
                    <a:pt x="194" y="340"/>
                    <a:pt x="222" y="335"/>
                    <a:pt x="238" y="329"/>
                  </a:cubicBezTo>
                  <a:cubicBezTo>
                    <a:pt x="245" y="326"/>
                    <a:pt x="247" y="326"/>
                    <a:pt x="247" y="318"/>
                  </a:cubicBezTo>
                  <a:cubicBezTo>
                    <a:pt x="247" y="269"/>
                    <a:pt x="247" y="269"/>
                    <a:pt x="247" y="269"/>
                  </a:cubicBezTo>
                  <a:cubicBezTo>
                    <a:pt x="247" y="264"/>
                    <a:pt x="246" y="262"/>
                    <a:pt x="243" y="262"/>
                  </a:cubicBezTo>
                  <a:cubicBezTo>
                    <a:pt x="241" y="262"/>
                    <a:pt x="237" y="264"/>
                    <a:pt x="231" y="266"/>
                  </a:cubicBezTo>
                  <a:cubicBezTo>
                    <a:pt x="221" y="271"/>
                    <a:pt x="199" y="281"/>
                    <a:pt x="169" y="281"/>
                  </a:cubicBezTo>
                  <a:cubicBezTo>
                    <a:pt x="108" y="281"/>
                    <a:pt x="71" y="244"/>
                    <a:pt x="71" y="170"/>
                  </a:cubicBezTo>
                  <a:cubicBezTo>
                    <a:pt x="71" y="95"/>
                    <a:pt x="108" y="59"/>
                    <a:pt x="169" y="59"/>
                  </a:cubicBezTo>
                  <a:cubicBezTo>
                    <a:pt x="199" y="59"/>
                    <a:pt x="221" y="69"/>
                    <a:pt x="231" y="74"/>
                  </a:cubicBezTo>
                  <a:cubicBezTo>
                    <a:pt x="237" y="76"/>
                    <a:pt x="241" y="78"/>
                    <a:pt x="243" y="78"/>
                  </a:cubicBezTo>
                  <a:cubicBezTo>
                    <a:pt x="246" y="78"/>
                    <a:pt x="247" y="76"/>
                    <a:pt x="247" y="71"/>
                  </a:cubicBezTo>
                  <a:lnTo>
                    <a:pt x="247" y="22"/>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3" name="Freeform 18"/>
            <p:cNvSpPr>
              <a:spLocks/>
            </p:cNvSpPr>
            <p:nvPr userDrawn="1"/>
          </p:nvSpPr>
          <p:spPr bwMode="auto">
            <a:xfrm>
              <a:off x="7542213" y="6354763"/>
              <a:ext cx="200025" cy="211138"/>
            </a:xfrm>
            <a:custGeom>
              <a:avLst/>
              <a:gdLst>
                <a:gd name="T0" fmla="*/ 9 w 317"/>
                <a:gd name="T1" fmla="*/ 0 h 330"/>
                <a:gd name="T2" fmla="*/ 0 w 317"/>
                <a:gd name="T3" fmla="*/ 10 h 330"/>
                <a:gd name="T4" fmla="*/ 0 w 317"/>
                <a:gd name="T5" fmla="*/ 19 h 330"/>
                <a:gd name="T6" fmla="*/ 18 w 317"/>
                <a:gd name="T7" fmla="*/ 35 h 330"/>
                <a:gd name="T8" fmla="*/ 49 w 317"/>
                <a:gd name="T9" fmla="*/ 44 h 330"/>
                <a:gd name="T10" fmla="*/ 49 w 317"/>
                <a:gd name="T11" fmla="*/ 193 h 330"/>
                <a:gd name="T12" fmla="*/ 152 w 317"/>
                <a:gd name="T13" fmla="*/ 330 h 330"/>
                <a:gd name="T14" fmla="*/ 247 w 317"/>
                <a:gd name="T15" fmla="*/ 280 h 330"/>
                <a:gd name="T16" fmla="*/ 249 w 317"/>
                <a:gd name="T17" fmla="*/ 280 h 330"/>
                <a:gd name="T18" fmla="*/ 249 w 317"/>
                <a:gd name="T19" fmla="*/ 312 h 330"/>
                <a:gd name="T20" fmla="*/ 257 w 317"/>
                <a:gd name="T21" fmla="*/ 320 h 330"/>
                <a:gd name="T22" fmla="*/ 309 w 317"/>
                <a:gd name="T23" fmla="*/ 320 h 330"/>
                <a:gd name="T24" fmla="*/ 317 w 317"/>
                <a:gd name="T25" fmla="*/ 312 h 330"/>
                <a:gd name="T26" fmla="*/ 317 w 317"/>
                <a:gd name="T27" fmla="*/ 8 h 330"/>
                <a:gd name="T28" fmla="*/ 309 w 317"/>
                <a:gd name="T29" fmla="*/ 0 h 330"/>
                <a:gd name="T30" fmla="*/ 255 w 317"/>
                <a:gd name="T31" fmla="*/ 0 h 330"/>
                <a:gd name="T32" fmla="*/ 247 w 317"/>
                <a:gd name="T33" fmla="*/ 8 h 330"/>
                <a:gd name="T34" fmla="*/ 247 w 317"/>
                <a:gd name="T35" fmla="*/ 226 h 330"/>
                <a:gd name="T36" fmla="*/ 173 w 317"/>
                <a:gd name="T37" fmla="*/ 268 h 330"/>
                <a:gd name="T38" fmla="*/ 119 w 317"/>
                <a:gd name="T39" fmla="*/ 173 h 330"/>
                <a:gd name="T40" fmla="*/ 119 w 317"/>
                <a:gd name="T41" fmla="*/ 8 h 330"/>
                <a:gd name="T42" fmla="*/ 111 w 317"/>
                <a:gd name="T43" fmla="*/ 0 h 330"/>
                <a:gd name="T44" fmla="*/ 9 w 317"/>
                <a:gd name="T45" fmla="*/ 0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7" h="330">
                  <a:moveTo>
                    <a:pt x="9" y="0"/>
                  </a:moveTo>
                  <a:cubicBezTo>
                    <a:pt x="1" y="0"/>
                    <a:pt x="0" y="4"/>
                    <a:pt x="0" y="10"/>
                  </a:cubicBezTo>
                  <a:cubicBezTo>
                    <a:pt x="0" y="19"/>
                    <a:pt x="0" y="19"/>
                    <a:pt x="0" y="19"/>
                  </a:cubicBezTo>
                  <a:cubicBezTo>
                    <a:pt x="0" y="31"/>
                    <a:pt x="4" y="31"/>
                    <a:pt x="18" y="35"/>
                  </a:cubicBezTo>
                  <a:cubicBezTo>
                    <a:pt x="49" y="44"/>
                    <a:pt x="49" y="44"/>
                    <a:pt x="49" y="44"/>
                  </a:cubicBezTo>
                  <a:cubicBezTo>
                    <a:pt x="49" y="193"/>
                    <a:pt x="49" y="193"/>
                    <a:pt x="49" y="193"/>
                  </a:cubicBezTo>
                  <a:cubicBezTo>
                    <a:pt x="49" y="306"/>
                    <a:pt x="99" y="330"/>
                    <a:pt x="152" y="330"/>
                  </a:cubicBezTo>
                  <a:cubicBezTo>
                    <a:pt x="194" y="330"/>
                    <a:pt x="221" y="314"/>
                    <a:pt x="247" y="280"/>
                  </a:cubicBezTo>
                  <a:cubicBezTo>
                    <a:pt x="249" y="280"/>
                    <a:pt x="249" y="280"/>
                    <a:pt x="249" y="280"/>
                  </a:cubicBezTo>
                  <a:cubicBezTo>
                    <a:pt x="249" y="312"/>
                    <a:pt x="249" y="312"/>
                    <a:pt x="249" y="312"/>
                  </a:cubicBezTo>
                  <a:cubicBezTo>
                    <a:pt x="249" y="318"/>
                    <a:pt x="251" y="320"/>
                    <a:pt x="257" y="320"/>
                  </a:cubicBezTo>
                  <a:cubicBezTo>
                    <a:pt x="309" y="320"/>
                    <a:pt x="309" y="320"/>
                    <a:pt x="309" y="320"/>
                  </a:cubicBezTo>
                  <a:cubicBezTo>
                    <a:pt x="315" y="320"/>
                    <a:pt x="317" y="318"/>
                    <a:pt x="317" y="312"/>
                  </a:cubicBezTo>
                  <a:cubicBezTo>
                    <a:pt x="317" y="8"/>
                    <a:pt x="317" y="8"/>
                    <a:pt x="317" y="8"/>
                  </a:cubicBezTo>
                  <a:cubicBezTo>
                    <a:pt x="317" y="2"/>
                    <a:pt x="315" y="0"/>
                    <a:pt x="309" y="0"/>
                  </a:cubicBezTo>
                  <a:cubicBezTo>
                    <a:pt x="255" y="0"/>
                    <a:pt x="255" y="0"/>
                    <a:pt x="255" y="0"/>
                  </a:cubicBezTo>
                  <a:cubicBezTo>
                    <a:pt x="249" y="0"/>
                    <a:pt x="247" y="2"/>
                    <a:pt x="247" y="8"/>
                  </a:cubicBezTo>
                  <a:cubicBezTo>
                    <a:pt x="247" y="226"/>
                    <a:pt x="247" y="226"/>
                    <a:pt x="247" y="226"/>
                  </a:cubicBezTo>
                  <a:cubicBezTo>
                    <a:pt x="227" y="255"/>
                    <a:pt x="202" y="268"/>
                    <a:pt x="173" y="268"/>
                  </a:cubicBezTo>
                  <a:cubicBezTo>
                    <a:pt x="122" y="268"/>
                    <a:pt x="119" y="231"/>
                    <a:pt x="119" y="173"/>
                  </a:cubicBezTo>
                  <a:cubicBezTo>
                    <a:pt x="119" y="8"/>
                    <a:pt x="119" y="8"/>
                    <a:pt x="119" y="8"/>
                  </a:cubicBezTo>
                  <a:cubicBezTo>
                    <a:pt x="119" y="2"/>
                    <a:pt x="116" y="0"/>
                    <a:pt x="111" y="0"/>
                  </a:cubicBezTo>
                  <a:lnTo>
                    <a:pt x="9" y="0"/>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4" name="Freeform 19"/>
            <p:cNvSpPr>
              <a:spLocks/>
            </p:cNvSpPr>
            <p:nvPr userDrawn="1"/>
          </p:nvSpPr>
          <p:spPr bwMode="auto">
            <a:xfrm>
              <a:off x="7799388" y="6348413"/>
              <a:ext cx="295275" cy="211138"/>
            </a:xfrm>
            <a:custGeom>
              <a:avLst/>
              <a:gdLst>
                <a:gd name="T0" fmla="*/ 0 w 467"/>
                <a:gd name="T1" fmla="*/ 322 h 330"/>
                <a:gd name="T2" fmla="*/ 8 w 467"/>
                <a:gd name="T3" fmla="*/ 330 h 330"/>
                <a:gd name="T4" fmla="*/ 62 w 467"/>
                <a:gd name="T5" fmla="*/ 330 h 330"/>
                <a:gd name="T6" fmla="*/ 70 w 467"/>
                <a:gd name="T7" fmla="*/ 322 h 330"/>
                <a:gd name="T8" fmla="*/ 70 w 467"/>
                <a:gd name="T9" fmla="*/ 104 h 330"/>
                <a:gd name="T10" fmla="*/ 145 w 467"/>
                <a:gd name="T11" fmla="*/ 62 h 330"/>
                <a:gd name="T12" fmla="*/ 198 w 467"/>
                <a:gd name="T13" fmla="*/ 157 h 330"/>
                <a:gd name="T14" fmla="*/ 198 w 467"/>
                <a:gd name="T15" fmla="*/ 322 h 330"/>
                <a:gd name="T16" fmla="*/ 206 w 467"/>
                <a:gd name="T17" fmla="*/ 330 h 330"/>
                <a:gd name="T18" fmla="*/ 261 w 467"/>
                <a:gd name="T19" fmla="*/ 330 h 330"/>
                <a:gd name="T20" fmla="*/ 268 w 467"/>
                <a:gd name="T21" fmla="*/ 322 h 330"/>
                <a:gd name="T22" fmla="*/ 268 w 467"/>
                <a:gd name="T23" fmla="*/ 104 h 330"/>
                <a:gd name="T24" fmla="*/ 343 w 467"/>
                <a:gd name="T25" fmla="*/ 62 h 330"/>
                <a:gd name="T26" fmla="*/ 397 w 467"/>
                <a:gd name="T27" fmla="*/ 157 h 330"/>
                <a:gd name="T28" fmla="*/ 397 w 467"/>
                <a:gd name="T29" fmla="*/ 322 h 330"/>
                <a:gd name="T30" fmla="*/ 405 w 467"/>
                <a:gd name="T31" fmla="*/ 330 h 330"/>
                <a:gd name="T32" fmla="*/ 459 w 467"/>
                <a:gd name="T33" fmla="*/ 330 h 330"/>
                <a:gd name="T34" fmla="*/ 467 w 467"/>
                <a:gd name="T35" fmla="*/ 322 h 330"/>
                <a:gd name="T36" fmla="*/ 467 w 467"/>
                <a:gd name="T37" fmla="*/ 137 h 330"/>
                <a:gd name="T38" fmla="*/ 363 w 467"/>
                <a:gd name="T39" fmla="*/ 0 h 330"/>
                <a:gd name="T40" fmla="*/ 253 w 467"/>
                <a:gd name="T41" fmla="*/ 54 h 330"/>
                <a:gd name="T42" fmla="*/ 165 w 467"/>
                <a:gd name="T43" fmla="*/ 0 h 330"/>
                <a:gd name="T44" fmla="*/ 70 w 467"/>
                <a:gd name="T45" fmla="*/ 50 h 330"/>
                <a:gd name="T46" fmla="*/ 68 w 467"/>
                <a:gd name="T47" fmla="*/ 50 h 330"/>
                <a:gd name="T48" fmla="*/ 68 w 467"/>
                <a:gd name="T49" fmla="*/ 18 h 330"/>
                <a:gd name="T50" fmla="*/ 60 w 467"/>
                <a:gd name="T51" fmla="*/ 10 h 330"/>
                <a:gd name="T52" fmla="*/ 8 w 467"/>
                <a:gd name="T53" fmla="*/ 10 h 330"/>
                <a:gd name="T54" fmla="*/ 0 w 467"/>
                <a:gd name="T55" fmla="*/ 18 h 330"/>
                <a:gd name="T56" fmla="*/ 0 w 467"/>
                <a:gd name="T57" fmla="*/ 322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67" h="330">
                  <a:moveTo>
                    <a:pt x="0" y="322"/>
                  </a:moveTo>
                  <a:cubicBezTo>
                    <a:pt x="0" y="328"/>
                    <a:pt x="2" y="330"/>
                    <a:pt x="8" y="330"/>
                  </a:cubicBezTo>
                  <a:cubicBezTo>
                    <a:pt x="62" y="330"/>
                    <a:pt x="62" y="330"/>
                    <a:pt x="62" y="330"/>
                  </a:cubicBezTo>
                  <a:cubicBezTo>
                    <a:pt x="68" y="330"/>
                    <a:pt x="70" y="328"/>
                    <a:pt x="70" y="322"/>
                  </a:cubicBezTo>
                  <a:cubicBezTo>
                    <a:pt x="70" y="104"/>
                    <a:pt x="70" y="104"/>
                    <a:pt x="70" y="104"/>
                  </a:cubicBezTo>
                  <a:cubicBezTo>
                    <a:pt x="91" y="75"/>
                    <a:pt x="115" y="62"/>
                    <a:pt x="145" y="62"/>
                  </a:cubicBezTo>
                  <a:cubicBezTo>
                    <a:pt x="196" y="62"/>
                    <a:pt x="198" y="99"/>
                    <a:pt x="198" y="157"/>
                  </a:cubicBezTo>
                  <a:cubicBezTo>
                    <a:pt x="198" y="322"/>
                    <a:pt x="198" y="322"/>
                    <a:pt x="198" y="322"/>
                  </a:cubicBezTo>
                  <a:cubicBezTo>
                    <a:pt x="198" y="328"/>
                    <a:pt x="200" y="330"/>
                    <a:pt x="206" y="330"/>
                  </a:cubicBezTo>
                  <a:cubicBezTo>
                    <a:pt x="261" y="330"/>
                    <a:pt x="261" y="330"/>
                    <a:pt x="261" y="330"/>
                  </a:cubicBezTo>
                  <a:cubicBezTo>
                    <a:pt x="267" y="330"/>
                    <a:pt x="268" y="328"/>
                    <a:pt x="268" y="322"/>
                  </a:cubicBezTo>
                  <a:cubicBezTo>
                    <a:pt x="268" y="104"/>
                    <a:pt x="268" y="104"/>
                    <a:pt x="268" y="104"/>
                  </a:cubicBezTo>
                  <a:cubicBezTo>
                    <a:pt x="289" y="75"/>
                    <a:pt x="313" y="62"/>
                    <a:pt x="343" y="62"/>
                  </a:cubicBezTo>
                  <a:cubicBezTo>
                    <a:pt x="394" y="62"/>
                    <a:pt x="397" y="99"/>
                    <a:pt x="397" y="157"/>
                  </a:cubicBezTo>
                  <a:cubicBezTo>
                    <a:pt x="397" y="322"/>
                    <a:pt x="397" y="322"/>
                    <a:pt x="397" y="322"/>
                  </a:cubicBezTo>
                  <a:cubicBezTo>
                    <a:pt x="397" y="328"/>
                    <a:pt x="399" y="330"/>
                    <a:pt x="405" y="330"/>
                  </a:cubicBezTo>
                  <a:cubicBezTo>
                    <a:pt x="459" y="330"/>
                    <a:pt x="459" y="330"/>
                    <a:pt x="459" y="330"/>
                  </a:cubicBezTo>
                  <a:cubicBezTo>
                    <a:pt x="465" y="330"/>
                    <a:pt x="467" y="328"/>
                    <a:pt x="467" y="322"/>
                  </a:cubicBezTo>
                  <a:cubicBezTo>
                    <a:pt x="467" y="137"/>
                    <a:pt x="467" y="137"/>
                    <a:pt x="467" y="137"/>
                  </a:cubicBezTo>
                  <a:cubicBezTo>
                    <a:pt x="467" y="23"/>
                    <a:pt x="417" y="0"/>
                    <a:pt x="363" y="0"/>
                  </a:cubicBezTo>
                  <a:cubicBezTo>
                    <a:pt x="316" y="0"/>
                    <a:pt x="283" y="18"/>
                    <a:pt x="253" y="54"/>
                  </a:cubicBezTo>
                  <a:cubicBezTo>
                    <a:pt x="235" y="12"/>
                    <a:pt x="201" y="0"/>
                    <a:pt x="165" y="0"/>
                  </a:cubicBezTo>
                  <a:cubicBezTo>
                    <a:pt x="124" y="0"/>
                    <a:pt x="97" y="16"/>
                    <a:pt x="70" y="50"/>
                  </a:cubicBezTo>
                  <a:cubicBezTo>
                    <a:pt x="68" y="50"/>
                    <a:pt x="68" y="50"/>
                    <a:pt x="68" y="50"/>
                  </a:cubicBezTo>
                  <a:cubicBezTo>
                    <a:pt x="68" y="18"/>
                    <a:pt x="68" y="18"/>
                    <a:pt x="68" y="18"/>
                  </a:cubicBezTo>
                  <a:cubicBezTo>
                    <a:pt x="68" y="12"/>
                    <a:pt x="65" y="10"/>
                    <a:pt x="60" y="10"/>
                  </a:cubicBezTo>
                  <a:cubicBezTo>
                    <a:pt x="8" y="10"/>
                    <a:pt x="8" y="10"/>
                    <a:pt x="8" y="10"/>
                  </a:cubicBezTo>
                  <a:cubicBezTo>
                    <a:pt x="2" y="10"/>
                    <a:pt x="0" y="12"/>
                    <a:pt x="0" y="18"/>
                  </a:cubicBezTo>
                  <a:lnTo>
                    <a:pt x="0" y="322"/>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grpSp>
    </p:spTree>
    <p:extLst>
      <p:ext uri="{BB962C8B-B14F-4D97-AF65-F5344CB8AC3E}">
        <p14:creationId xmlns:p14="http://schemas.microsoft.com/office/powerpoint/2010/main" val="1830333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522000" y="1004344"/>
            <a:ext cx="8100000" cy="533400"/>
          </a:xfrm>
          <a:prstGeom prst="rect">
            <a:avLst/>
          </a:prstGeom>
        </p:spPr>
        <p:txBody>
          <a:bodyPr vert="horz" lIns="0" tIns="0" rIns="0" bIns="0" rtlCol="0" anchor="ctr">
            <a:noAutofit/>
          </a:bodyPr>
          <a:lstStyle/>
          <a:p>
            <a:r>
              <a:rPr lang="nl-NL" dirty="0"/>
              <a:t>Klik om de stijl te bewerken</a:t>
            </a:r>
          </a:p>
        </p:txBody>
      </p:sp>
      <p:sp>
        <p:nvSpPr>
          <p:cNvPr id="3" name="Tijdelijke aanduiding voor tekst 2"/>
          <p:cNvSpPr>
            <a:spLocks noGrp="1"/>
          </p:cNvSpPr>
          <p:nvPr>
            <p:ph type="body" idx="1"/>
          </p:nvPr>
        </p:nvSpPr>
        <p:spPr>
          <a:xfrm>
            <a:off x="522000" y="1814635"/>
            <a:ext cx="8100000" cy="4125365"/>
          </a:xfrm>
          <a:prstGeom prst="rect">
            <a:avLst/>
          </a:prstGeom>
        </p:spPr>
        <p:txBody>
          <a:bodyPr vert="horz" lIns="0" tIns="0" rIns="0" bIns="0" rtlCol="0">
            <a:no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2"/>
          </p:nvPr>
        </p:nvSpPr>
        <p:spPr>
          <a:xfrm>
            <a:off x="1494000" y="6414409"/>
            <a:ext cx="108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&lt;datum&gt;</a:t>
            </a:r>
            <a:endParaRPr lang="nl-NL" dirty="0"/>
          </a:p>
        </p:txBody>
      </p:sp>
      <p:sp>
        <p:nvSpPr>
          <p:cNvPr id="5" name="Tijdelijke aanduiding voor voettekst 4"/>
          <p:cNvSpPr>
            <a:spLocks noGrp="1"/>
          </p:cNvSpPr>
          <p:nvPr>
            <p:ph type="ftr" sz="quarter" idx="3"/>
          </p:nvPr>
        </p:nvSpPr>
        <p:spPr>
          <a:xfrm>
            <a:off x="2790000" y="6414409"/>
            <a:ext cx="396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&lt;Titel van de presentatie&gt;</a:t>
            </a:r>
            <a:endParaRPr lang="nl-NL" dirty="0"/>
          </a:p>
        </p:txBody>
      </p:sp>
      <p:sp>
        <p:nvSpPr>
          <p:cNvPr id="6"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
        <p:nvSpPr>
          <p:cNvPr id="7" name="Rechthoek 6"/>
          <p:cNvSpPr/>
          <p:nvPr/>
        </p:nvSpPr>
        <p:spPr>
          <a:xfrm>
            <a:off x="522000" y="594000"/>
            <a:ext cx="8100000" cy="5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Rechthoek 17"/>
          <p:cNvSpPr/>
          <p:nvPr/>
        </p:nvSpPr>
        <p:spPr>
          <a:xfrm>
            <a:off x="522000" y="6264000"/>
            <a:ext cx="8100000" cy="10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9" name="Afbeelding 18"/>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200000" y="6415200"/>
            <a:ext cx="1104790" cy="136800"/>
          </a:xfrm>
          <a:prstGeom prst="rect">
            <a:avLst/>
          </a:prstGeom>
        </p:spPr>
      </p:pic>
    </p:spTree>
    <p:extLst>
      <p:ext uri="{BB962C8B-B14F-4D97-AF65-F5344CB8AC3E}">
        <p14:creationId xmlns:p14="http://schemas.microsoft.com/office/powerpoint/2010/main" val="781012690"/>
      </p:ext>
    </p:extLst>
  </p:cSld>
  <p:clrMap bg1="lt1" tx1="dk1" bg2="lt2" tx2="dk2" accent1="accent1" accent2="accent2" accent3="accent3" accent4="accent4" accent5="accent5" accent6="accent6" hlink="hlink" folHlink="folHlink"/>
  <p:sldLayoutIdLst>
    <p:sldLayoutId id="2147483649" r:id="rId1"/>
    <p:sldLayoutId id="2147483666" r:id="rId2"/>
    <p:sldLayoutId id="2147483650" r:id="rId3"/>
    <p:sldLayoutId id="2147483660" r:id="rId4"/>
    <p:sldLayoutId id="2147483652" r:id="rId5"/>
    <p:sldLayoutId id="2147483661" r:id="rId6"/>
    <p:sldLayoutId id="2147483662" r:id="rId7"/>
    <p:sldLayoutId id="2147483663" r:id="rId8"/>
    <p:sldLayoutId id="2147483664" r:id="rId9"/>
    <p:sldLayoutId id="2147483665" r:id="rId10"/>
  </p:sldLayoutIdLst>
  <p:hf sldNum="0" hdr="0" ftr="0" dt="0"/>
  <p:txStyles>
    <p:titleStyle>
      <a:lvl1pPr algn="l" defTabSz="914400" rtl="0" eaLnBrk="1" latinLnBrk="0" hangingPunct="1">
        <a:lnSpc>
          <a:spcPts val="4200"/>
        </a:lnSpc>
        <a:spcBef>
          <a:spcPct val="0"/>
        </a:spcBef>
        <a:buNone/>
        <a:defRPr sz="4000" b="1" kern="1200">
          <a:solidFill>
            <a:schemeClr val="tx2"/>
          </a:solidFill>
          <a:latin typeface="+mj-lt"/>
          <a:ea typeface="+mj-ea"/>
          <a:cs typeface="+mj-cs"/>
        </a:defRPr>
      </a:lvl1pPr>
    </p:titleStyle>
    <p:bodyStyle>
      <a:lvl1pPr marL="322263" indent="-322263" algn="l" defTabSz="914400" rtl="0" eaLnBrk="1" latinLnBrk="0" hangingPunct="1">
        <a:lnSpc>
          <a:spcPts val="2500"/>
        </a:lnSpc>
        <a:spcBef>
          <a:spcPts val="0"/>
        </a:spcBef>
        <a:buClr>
          <a:schemeClr val="tx2"/>
        </a:buClr>
        <a:buFont typeface="Arial" pitchFamily="34" charset="0"/>
        <a:buChar char="•"/>
        <a:defRPr sz="2000" kern="1200">
          <a:solidFill>
            <a:schemeClr val="tx1"/>
          </a:solidFill>
          <a:latin typeface="+mn-lt"/>
          <a:ea typeface="+mn-ea"/>
          <a:cs typeface="+mn-cs"/>
        </a:defRPr>
      </a:lvl1pPr>
      <a:lvl2pPr marL="647700" indent="-325438" algn="l" defTabSz="914400" rtl="0" eaLnBrk="1" latinLnBrk="0" hangingPunct="1">
        <a:lnSpc>
          <a:spcPts val="2500"/>
        </a:lnSpc>
        <a:spcBef>
          <a:spcPts val="0"/>
        </a:spcBef>
        <a:buFont typeface="Arial" pitchFamily="34" charset="0"/>
        <a:buChar char="•"/>
        <a:defRPr sz="2000" kern="1200">
          <a:solidFill>
            <a:schemeClr val="tx1"/>
          </a:solidFill>
          <a:latin typeface="+mn-lt"/>
          <a:ea typeface="+mn-ea"/>
          <a:cs typeface="+mn-cs"/>
        </a:defRPr>
      </a:lvl2pPr>
      <a:lvl3pPr marL="969963" indent="-323850" algn="l" defTabSz="914400" rtl="0" eaLnBrk="1" latinLnBrk="0" hangingPunct="1">
        <a:lnSpc>
          <a:spcPts val="2500"/>
        </a:lnSpc>
        <a:spcBef>
          <a:spcPts val="0"/>
        </a:spcBef>
        <a:buClr>
          <a:schemeClr val="tx2"/>
        </a:buClr>
        <a:buFont typeface="Arial" pitchFamily="34" charset="0"/>
        <a:buChar char="•"/>
        <a:defRPr sz="2000" kern="1200">
          <a:solidFill>
            <a:schemeClr val="tx1"/>
          </a:solidFill>
          <a:latin typeface="+mn-lt"/>
          <a:ea typeface="+mn-ea"/>
          <a:cs typeface="+mn-cs"/>
        </a:defRPr>
      </a:lvl3pPr>
      <a:lvl4pPr marL="1293813" indent="-322263" algn="l" defTabSz="914400" rtl="0" eaLnBrk="1" latinLnBrk="0" hangingPunct="1">
        <a:lnSpc>
          <a:spcPts val="2500"/>
        </a:lnSpc>
        <a:spcBef>
          <a:spcPts val="0"/>
        </a:spcBef>
        <a:buFont typeface="Arial" pitchFamily="34" charset="0"/>
        <a:buChar char="•"/>
        <a:defRPr sz="2000" kern="1200">
          <a:solidFill>
            <a:schemeClr val="tx1"/>
          </a:solidFill>
          <a:latin typeface="+mn-lt"/>
          <a:ea typeface="+mn-ea"/>
          <a:cs typeface="+mn-cs"/>
        </a:defRPr>
      </a:lvl4pPr>
      <a:lvl5pPr marL="1619250" indent="-323850" algn="l" defTabSz="914400" rtl="0" eaLnBrk="1" latinLnBrk="0" hangingPunct="1">
        <a:lnSpc>
          <a:spcPts val="2500"/>
        </a:lnSpc>
        <a:spcBef>
          <a:spcPts val="0"/>
        </a:spcBef>
        <a:buClr>
          <a:schemeClr val="tx2"/>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323528" y="260648"/>
            <a:ext cx="8568952" cy="533400"/>
          </a:xfrm>
        </p:spPr>
        <p:txBody>
          <a:bodyPr/>
          <a:lstStyle/>
          <a:p>
            <a:r>
              <a:rPr lang="nl-NL" sz="2800" dirty="0">
                <a:solidFill>
                  <a:schemeClr val="tx1"/>
                </a:solidFill>
              </a:rPr>
              <a:t>Wetenschappelijk onderzoek in de huisartspraktijk</a:t>
            </a:r>
          </a:p>
        </p:txBody>
      </p:sp>
      <p:sp>
        <p:nvSpPr>
          <p:cNvPr id="3" name="Ondertitel 2"/>
          <p:cNvSpPr>
            <a:spLocks noGrp="1"/>
          </p:cNvSpPr>
          <p:nvPr>
            <p:ph type="subTitle" idx="1"/>
          </p:nvPr>
        </p:nvSpPr>
        <p:spPr>
          <a:xfrm>
            <a:off x="251520" y="1052736"/>
            <a:ext cx="6192688" cy="1872208"/>
          </a:xfrm>
        </p:spPr>
        <p:txBody>
          <a:bodyPr/>
          <a:lstStyle/>
          <a:p>
            <a:pPr algn="just">
              <a:lnSpc>
                <a:spcPct val="100000"/>
              </a:lnSpc>
            </a:pPr>
            <a:r>
              <a:rPr lang="nl-NL" sz="1400" b="1" dirty="0">
                <a:solidFill>
                  <a:schemeClr val="tx1"/>
                </a:solidFill>
                <a:ea typeface="+mj-ea"/>
                <a:cs typeface="+mj-cs"/>
              </a:rPr>
              <a:t>Uw huisartsenpraktijk levert gegevens aan voor wetenschappelijk onderzoek</a:t>
            </a:r>
          </a:p>
          <a:p>
            <a:pPr algn="just">
              <a:lnSpc>
                <a:spcPct val="100000"/>
              </a:lnSpc>
            </a:pPr>
            <a:r>
              <a:rPr lang="nl-NL" sz="1400" dirty="0">
                <a:solidFill>
                  <a:schemeClr val="tx1"/>
                </a:solidFill>
              </a:rPr>
              <a:t>Wetenschappelijk onderzoek helpt huisartsen om steeds betere zorg te kunnen bieden. Voor dit onderzoek worden medische gegevens die uw huisarts noteert in het elektronisch patiëntendossier gebruikt. Het gaat bijvoorbeeld om de klacht of aandoening waar u voor komt, welke medicijnen worden voorgeschreven, of naar een specialist wordt verwezen en uitslagen van metingen. Deze gegevens worden door uw huisartsenpraktijk, </a:t>
            </a:r>
            <a:r>
              <a:rPr lang="nl-NL" sz="1400" i="1" dirty="0">
                <a:solidFill>
                  <a:schemeClr val="tx1"/>
                </a:solidFill>
              </a:rPr>
              <a:t>zonder naam of adres</a:t>
            </a:r>
            <a:r>
              <a:rPr lang="nl-NL" sz="1400" dirty="0">
                <a:solidFill>
                  <a:schemeClr val="tx1"/>
                </a:solidFill>
              </a:rPr>
              <a:t>, doorgegeven aan de afdeling Eerstelijnsgeneeskunde van het Radboudumc voor wetenschappelijk onderzoek</a:t>
            </a:r>
            <a:r>
              <a:rPr lang="nl-NL" sz="1400" spc="-10" dirty="0">
                <a:solidFill>
                  <a:schemeClr val="tx1"/>
                </a:solidFill>
              </a:rPr>
              <a:t>.</a:t>
            </a:r>
          </a:p>
          <a:p>
            <a:pPr algn="just">
              <a:lnSpc>
                <a:spcPct val="100000"/>
              </a:lnSpc>
            </a:pPr>
            <a:endParaRPr lang="nl-NL" sz="1400" dirty="0">
              <a:solidFill>
                <a:schemeClr val="tx1"/>
              </a:solidFill>
              <a:ea typeface="+mj-ea"/>
              <a:cs typeface="+mj-cs"/>
            </a:endParaRPr>
          </a:p>
          <a:p>
            <a:pPr algn="just">
              <a:lnSpc>
                <a:spcPct val="100000"/>
              </a:lnSpc>
            </a:pPr>
            <a:endParaRPr lang="nl-NL" sz="1400" dirty="0">
              <a:solidFill>
                <a:schemeClr val="tx1"/>
              </a:solidFill>
              <a:ea typeface="+mj-ea"/>
              <a:cs typeface="+mj-cs"/>
            </a:endParaRPr>
          </a:p>
          <a:p>
            <a:pPr>
              <a:lnSpc>
                <a:spcPct val="100000"/>
              </a:lnSpc>
            </a:pPr>
            <a:endParaRPr lang="nl-NL" sz="1400" dirty="0">
              <a:solidFill>
                <a:schemeClr val="tx1"/>
              </a:solidFill>
              <a:ea typeface="+mj-ea"/>
              <a:cs typeface="+mj-cs"/>
            </a:endParaRPr>
          </a:p>
          <a:p>
            <a:pPr>
              <a:lnSpc>
                <a:spcPct val="100000"/>
              </a:lnSpc>
            </a:pPr>
            <a:endParaRPr lang="nl-NL" sz="1400" dirty="0">
              <a:solidFill>
                <a:schemeClr val="tx1"/>
              </a:solidFill>
              <a:ea typeface="+mj-ea"/>
              <a:cs typeface="+mj-cs"/>
            </a:endParaRPr>
          </a:p>
          <a:p>
            <a:pPr>
              <a:lnSpc>
                <a:spcPct val="100000"/>
              </a:lnSpc>
            </a:pPr>
            <a:endParaRPr lang="nl-NL" sz="1400" dirty="0">
              <a:solidFill>
                <a:schemeClr val="tx1"/>
              </a:solidFill>
              <a:ea typeface="+mj-ea"/>
              <a:cs typeface="+mj-cs"/>
            </a:endParaRPr>
          </a:p>
          <a:p>
            <a:pPr>
              <a:lnSpc>
                <a:spcPct val="100000"/>
              </a:lnSpc>
            </a:pPr>
            <a:endParaRPr lang="nl-NL" sz="1400" dirty="0">
              <a:solidFill>
                <a:schemeClr val="tx1"/>
              </a:solidFill>
              <a:ea typeface="+mj-ea"/>
              <a:cs typeface="+mj-cs"/>
            </a:endParaRPr>
          </a:p>
          <a:p>
            <a:pPr>
              <a:lnSpc>
                <a:spcPct val="100000"/>
              </a:lnSpc>
            </a:pPr>
            <a:endParaRPr lang="nl-NL" sz="1400" dirty="0">
              <a:solidFill>
                <a:schemeClr val="tx1"/>
              </a:solidFill>
              <a:ea typeface="+mj-ea"/>
              <a:cs typeface="+mj-cs"/>
            </a:endParaRPr>
          </a:p>
          <a:p>
            <a:pPr>
              <a:lnSpc>
                <a:spcPct val="100000"/>
              </a:lnSpc>
            </a:pPr>
            <a:endParaRPr lang="nl-NL" sz="1400" dirty="0">
              <a:solidFill>
                <a:schemeClr val="tx1"/>
              </a:solidFill>
              <a:ea typeface="+mj-ea"/>
              <a:cs typeface="+mj-cs"/>
            </a:endParaRPr>
          </a:p>
          <a:p>
            <a:pPr>
              <a:lnSpc>
                <a:spcPct val="100000"/>
              </a:lnSpc>
            </a:pPr>
            <a:endParaRPr lang="nl-NL" sz="1400" dirty="0">
              <a:solidFill>
                <a:schemeClr val="tx1"/>
              </a:solidFill>
              <a:ea typeface="+mj-ea"/>
              <a:cs typeface="+mj-cs"/>
            </a:endParaRPr>
          </a:p>
          <a:p>
            <a:pPr>
              <a:lnSpc>
                <a:spcPct val="100000"/>
              </a:lnSpc>
            </a:pPr>
            <a:endParaRPr lang="nl-NL" sz="1400" dirty="0">
              <a:solidFill>
                <a:schemeClr val="tx1"/>
              </a:solidFill>
              <a:ea typeface="+mj-ea"/>
              <a:cs typeface="+mj-cs"/>
            </a:endParaRPr>
          </a:p>
          <a:p>
            <a:pPr>
              <a:lnSpc>
                <a:spcPct val="100000"/>
              </a:lnSpc>
            </a:pPr>
            <a:endParaRPr lang="nl-NL" sz="1400" dirty="0">
              <a:solidFill>
                <a:schemeClr val="tx1"/>
              </a:solidFill>
              <a:ea typeface="+mj-ea"/>
              <a:cs typeface="+mj-cs"/>
            </a:endParaRPr>
          </a:p>
          <a:p>
            <a:pPr>
              <a:lnSpc>
                <a:spcPct val="100000"/>
              </a:lnSpc>
            </a:pPr>
            <a:endParaRPr lang="nl-NL" sz="1400" dirty="0">
              <a:solidFill>
                <a:schemeClr val="tx1"/>
              </a:solidFill>
              <a:ea typeface="+mj-ea"/>
              <a:cs typeface="+mj-cs"/>
            </a:endParaRPr>
          </a:p>
          <a:p>
            <a:pPr>
              <a:lnSpc>
                <a:spcPct val="100000"/>
              </a:lnSpc>
            </a:pPr>
            <a:endParaRPr lang="nl-NL" sz="1400" dirty="0">
              <a:solidFill>
                <a:schemeClr val="tx1"/>
              </a:solidFill>
              <a:ea typeface="+mj-ea"/>
              <a:cs typeface="+mj-cs"/>
            </a:endParaRPr>
          </a:p>
          <a:p>
            <a:pPr>
              <a:lnSpc>
                <a:spcPct val="100000"/>
              </a:lnSpc>
            </a:pPr>
            <a:endParaRPr lang="nl-NL" sz="1400" dirty="0">
              <a:solidFill>
                <a:schemeClr val="tx1"/>
              </a:solidFill>
              <a:ea typeface="+mj-ea"/>
              <a:cs typeface="+mj-cs"/>
            </a:endParaRPr>
          </a:p>
        </p:txBody>
      </p:sp>
      <p:sp>
        <p:nvSpPr>
          <p:cNvPr id="6" name="Rechthoek 5"/>
          <p:cNvSpPr/>
          <p:nvPr/>
        </p:nvSpPr>
        <p:spPr>
          <a:xfrm>
            <a:off x="179512" y="2859028"/>
            <a:ext cx="8640960" cy="3816429"/>
          </a:xfrm>
          <a:prstGeom prst="rect">
            <a:avLst/>
          </a:prstGeom>
        </p:spPr>
        <p:txBody>
          <a:bodyPr wrap="square">
            <a:spAutoFit/>
          </a:bodyPr>
          <a:lstStyle/>
          <a:p>
            <a:pPr algn="just">
              <a:lnSpc>
                <a:spcPct val="100000"/>
              </a:lnSpc>
            </a:pPr>
            <a:r>
              <a:rPr lang="nl-NL" sz="1400" b="1" dirty="0"/>
              <a:t>De bescherming van uw privacy</a:t>
            </a:r>
          </a:p>
          <a:p>
            <a:pPr algn="just">
              <a:lnSpc>
                <a:spcPct val="100000"/>
              </a:lnSpc>
            </a:pPr>
            <a:r>
              <a:rPr lang="nl-NL" sz="1400" dirty="0"/>
              <a:t>Bij het doorgeven en gebruiken van medische gegevens staat uw privacy altijd voorop. Het Radboudumc ontvangt dan ook alleen </a:t>
            </a:r>
            <a:r>
              <a:rPr lang="nl-NL" sz="1400" dirty="0" err="1"/>
              <a:t>gepseudonimiseerde</a:t>
            </a:r>
            <a:r>
              <a:rPr lang="nl-NL" sz="1400" dirty="0"/>
              <a:t> gegevens. Dit betekent bijvoorbeeld dat uw naam en adres worden vervangen door een codenummer, dat alleen bij uw huisarts bekend is. </a:t>
            </a:r>
            <a:r>
              <a:rPr lang="en-US" sz="1400" dirty="0"/>
              <a:t>De </a:t>
            </a:r>
            <a:r>
              <a:rPr lang="en-US" sz="1400" dirty="0" err="1"/>
              <a:t>onderzoekers</a:t>
            </a:r>
            <a:r>
              <a:rPr lang="en-US" sz="1400" dirty="0"/>
              <a:t> </a:t>
            </a:r>
            <a:r>
              <a:rPr lang="en-US" sz="1400" dirty="0" err="1"/>
              <a:t>weten</a:t>
            </a:r>
            <a:r>
              <a:rPr lang="en-US" sz="1400" dirty="0"/>
              <a:t> </a:t>
            </a:r>
            <a:r>
              <a:rPr lang="en-US" sz="1400" dirty="0" err="1"/>
              <a:t>dus</a:t>
            </a:r>
            <a:r>
              <a:rPr lang="en-US" sz="1400" dirty="0"/>
              <a:t> </a:t>
            </a:r>
            <a:r>
              <a:rPr lang="en-US" sz="1400" dirty="0" err="1"/>
              <a:t>niet</a:t>
            </a:r>
            <a:r>
              <a:rPr lang="en-US" sz="1400" dirty="0"/>
              <a:t> van </a:t>
            </a:r>
            <a:r>
              <a:rPr lang="en-US" sz="1400" dirty="0" err="1"/>
              <a:t>wie</a:t>
            </a:r>
            <a:r>
              <a:rPr lang="en-US" sz="1400" dirty="0"/>
              <a:t> de </a:t>
            </a:r>
            <a:r>
              <a:rPr lang="en-US" sz="1400" dirty="0" err="1"/>
              <a:t>gegevens</a:t>
            </a:r>
            <a:r>
              <a:rPr lang="en-US" sz="1400" dirty="0"/>
              <a:t> </a:t>
            </a:r>
            <a:r>
              <a:rPr lang="en-US" sz="1400" dirty="0" err="1"/>
              <a:t>zijn</a:t>
            </a:r>
            <a:r>
              <a:rPr lang="en-US" sz="1400" dirty="0"/>
              <a:t>. </a:t>
            </a:r>
            <a:r>
              <a:rPr lang="nl-NL" sz="1400" dirty="0"/>
              <a:t>Het Radboudumc slaat de ontvangen gegevens veilig op en volgt de regels die zijn vastgelegd in de Algemene Verordening Gegevensbeveiliging (AVG). Ook is in het Radboudumc een Functionaris voor de gegevensbescherming aanwezig die hierop toezicht houdt. Daarmee zijn uw persoonlijke gegevens beschermd.</a:t>
            </a:r>
          </a:p>
          <a:p>
            <a:pPr algn="just">
              <a:lnSpc>
                <a:spcPct val="100000"/>
              </a:lnSpc>
              <a:spcBef>
                <a:spcPts val="1000"/>
              </a:spcBef>
            </a:pPr>
            <a:r>
              <a:rPr lang="nl-NL" sz="1400" b="1" spc="-10" dirty="0"/>
              <a:t>Bezwaar tegen het gebruik?</a:t>
            </a:r>
          </a:p>
          <a:p>
            <a:pPr algn="just">
              <a:lnSpc>
                <a:spcPct val="100000"/>
              </a:lnSpc>
            </a:pPr>
            <a:r>
              <a:rPr lang="nl-NL" sz="1400" dirty="0"/>
              <a:t>Wilt u niet dat uw medische gegevens worden gebruikt voor wetenschappelijk onderzoek, dan kunt u dit aan uw huisarts of de praktijkassistente doorgeven. </a:t>
            </a:r>
          </a:p>
          <a:p>
            <a:pPr>
              <a:lnSpc>
                <a:spcPct val="100000"/>
              </a:lnSpc>
              <a:spcBef>
                <a:spcPts val="1000"/>
              </a:spcBef>
            </a:pPr>
            <a:r>
              <a:rPr lang="nl-NL" sz="1400" b="1" dirty="0"/>
              <a:t>Meer weten?  </a:t>
            </a:r>
          </a:p>
          <a:p>
            <a:r>
              <a:rPr lang="nl-NL" sz="1400" spc="-10" dirty="0"/>
              <a:t>Vraag het uw huisarts of kijk op </a:t>
            </a:r>
            <a:r>
              <a:rPr lang="nl-NL" sz="1400" spc="-10" dirty="0" err="1"/>
              <a:t>www.radboudumc.nl</a:t>
            </a:r>
            <a:r>
              <a:rPr lang="nl-NL" sz="1400" spc="-10" dirty="0"/>
              <a:t>/</a:t>
            </a:r>
            <a:r>
              <a:rPr lang="nl-NL" sz="1400" spc="-10" dirty="0" err="1"/>
              <a:t>healthdata</a:t>
            </a:r>
            <a:r>
              <a:rPr lang="nl-NL" sz="1400" spc="-10" dirty="0"/>
              <a:t>.</a:t>
            </a:r>
          </a:p>
          <a:p>
            <a:pPr>
              <a:spcBef>
                <a:spcPts val="400"/>
              </a:spcBef>
            </a:pPr>
            <a:r>
              <a:rPr lang="nl-NL" sz="1300" dirty="0"/>
              <a:t>De Functionaris Gegevensbescherming van het Radboudumc kunt u bereiken via email </a:t>
            </a:r>
            <a:r>
              <a:rPr lang="nl-NL" sz="1300" spc="-30" dirty="0"/>
              <a:t>gegevensbescherming@</a:t>
            </a:r>
            <a:r>
              <a:rPr lang="nl-NL" sz="1300" spc="-30" dirty="0" err="1"/>
              <a:t>radboudumc.nl</a:t>
            </a:r>
            <a:r>
              <a:rPr lang="nl-NL" sz="1300" spc="-30" dirty="0"/>
              <a:t> </a:t>
            </a:r>
            <a:r>
              <a:rPr lang="nl-NL" sz="1300" dirty="0"/>
              <a:t>of per post: </a:t>
            </a:r>
            <a:r>
              <a:rPr lang="nl-NL" sz="1300" spc="-10" dirty="0"/>
              <a:t>Radboudumc, Functionaris voor Gegevensbescherming, Postbus 9101,  huispostnummer 624, 6500 HB te Nijmegen </a:t>
            </a:r>
          </a:p>
          <a:p>
            <a:pPr algn="just">
              <a:lnSpc>
                <a:spcPct val="100000"/>
              </a:lnSpc>
            </a:pPr>
            <a:endParaRPr lang="nl-NL" sz="1400" dirty="0"/>
          </a:p>
          <a:p>
            <a:pPr algn="just">
              <a:lnSpc>
                <a:spcPct val="100000"/>
              </a:lnSpc>
            </a:pPr>
            <a:endParaRPr lang="nl-NL" sz="1400" dirty="0">
              <a:solidFill>
                <a:srgbClr val="000000"/>
              </a:solidFill>
            </a:endParaRPr>
          </a:p>
        </p:txBody>
      </p:sp>
      <p:pic>
        <p:nvPicPr>
          <p:cNvPr id="8" name="Afbeelding 7" descr="Radboudumc_700px_RGB.jpg"/>
          <p:cNvPicPr>
            <a:picLocks noChangeAspect="1"/>
          </p:cNvPicPr>
          <p:nvPr/>
        </p:nvPicPr>
        <p:blipFill>
          <a:blip r:embed="rId3" cstate="print"/>
          <a:stretch>
            <a:fillRect/>
          </a:stretch>
        </p:blipFill>
        <p:spPr>
          <a:xfrm>
            <a:off x="6588224" y="6237312"/>
            <a:ext cx="2109614" cy="497266"/>
          </a:xfrm>
          <a:prstGeom prst="rect">
            <a:avLst/>
          </a:prstGeom>
        </p:spPr>
      </p:pic>
      <p:pic>
        <p:nvPicPr>
          <p:cNvPr id="9" name="Afbeelding 8" descr="be49a30a-66b0-4306-8260-fa1ef90c70b9-blockcolumn1zoom1.jpg"/>
          <p:cNvPicPr>
            <a:picLocks noChangeAspect="1"/>
          </p:cNvPicPr>
          <p:nvPr/>
        </p:nvPicPr>
        <p:blipFill>
          <a:blip r:embed="rId4" cstate="print"/>
          <a:stretch>
            <a:fillRect/>
          </a:stretch>
        </p:blipFill>
        <p:spPr>
          <a:xfrm>
            <a:off x="6660232" y="1196752"/>
            <a:ext cx="2040226" cy="1224136"/>
          </a:xfrm>
          <a:prstGeom prst="rect">
            <a:avLst/>
          </a:prstGeom>
        </p:spPr>
      </p:pic>
    </p:spTree>
  </p:cSld>
  <p:clrMapOvr>
    <a:masterClrMapping/>
  </p:clrMapOvr>
</p:sld>
</file>

<file path=ppt/theme/theme1.xml><?xml version="1.0" encoding="utf-8"?>
<a:theme xmlns:a="http://schemas.openxmlformats.org/drawingml/2006/main" name="Default Theme">
  <a:themeElements>
    <a:clrScheme name="Radboudumc">
      <a:dk1>
        <a:srgbClr val="000000"/>
      </a:dk1>
      <a:lt1>
        <a:sysClr val="window" lastClr="FFFFFF"/>
      </a:lt1>
      <a:dk2>
        <a:srgbClr val="00AFDC"/>
      </a:dk2>
      <a:lt2>
        <a:srgbClr val="FFFFFF"/>
      </a:lt2>
      <a:accent1>
        <a:srgbClr val="006991"/>
      </a:accent1>
      <a:accent2>
        <a:srgbClr val="7FB4C8"/>
      </a:accent2>
      <a:accent3>
        <a:srgbClr val="00AFDC"/>
      </a:accent3>
      <a:accent4>
        <a:srgbClr val="7FD7ED"/>
      </a:accent4>
      <a:accent5>
        <a:srgbClr val="CCCCCC"/>
      </a:accent5>
      <a:accent6>
        <a:srgbClr val="E6E6E6"/>
      </a:accent6>
      <a:hlink>
        <a:srgbClr val="000000"/>
      </a:hlink>
      <a:folHlink>
        <a:srgbClr val="00AFDC"/>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1612</TotalTime>
  <Words>286</Words>
  <Application>Microsoft Office PowerPoint</Application>
  <PresentationFormat>Diavoorstelling (4:3)</PresentationFormat>
  <Paragraphs>23</Paragraphs>
  <Slides>1</Slides>
  <Notes>1</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vt:i4>
      </vt:variant>
    </vt:vector>
  </HeadingPairs>
  <TitlesOfParts>
    <vt:vector size="4" baseType="lpstr">
      <vt:lpstr>Arial</vt:lpstr>
      <vt:lpstr>Calibri</vt:lpstr>
      <vt:lpstr>Default Theme</vt:lpstr>
      <vt:lpstr>Wetenschappelijk onderzoek in de huisartspraktijk</vt:lpstr>
    </vt:vector>
  </TitlesOfParts>
  <Company>UMC St Radboud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Z436100</dc:creator>
  <cp:lastModifiedBy>hapnuland hapnuland</cp:lastModifiedBy>
  <cp:revision>172</cp:revision>
  <cp:lastPrinted>2018-12-12T09:03:14Z</cp:lastPrinted>
  <dcterms:created xsi:type="dcterms:W3CDTF">2017-10-30T15:26:12Z</dcterms:created>
  <dcterms:modified xsi:type="dcterms:W3CDTF">2018-12-12T09:13:42Z</dcterms:modified>
</cp:coreProperties>
</file>